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tiff" ContentType="image/tiff"/>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2.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41"/>
  </p:handoutMasterIdLst>
  <p:sldIdLst>
    <p:sldId id="312" r:id="rId3"/>
    <p:sldId id="304" r:id="rId5"/>
    <p:sldId id="307" r:id="rId6"/>
    <p:sldId id="323" r:id="rId7"/>
    <p:sldId id="324" r:id="rId8"/>
    <p:sldId id="325" r:id="rId9"/>
    <p:sldId id="281" r:id="rId10"/>
    <p:sldId id="282" r:id="rId11"/>
    <p:sldId id="326" r:id="rId12"/>
    <p:sldId id="314" r:id="rId13"/>
    <p:sldId id="315" r:id="rId14"/>
    <p:sldId id="327" r:id="rId15"/>
    <p:sldId id="328" r:id="rId16"/>
    <p:sldId id="317" r:id="rId17"/>
    <p:sldId id="318" r:id="rId18"/>
    <p:sldId id="319" r:id="rId19"/>
    <p:sldId id="329" r:id="rId20"/>
    <p:sldId id="330" r:id="rId21"/>
    <p:sldId id="331" r:id="rId22"/>
    <p:sldId id="332" r:id="rId23"/>
    <p:sldId id="321" r:id="rId24"/>
    <p:sldId id="334" r:id="rId25"/>
    <p:sldId id="344" r:id="rId26"/>
    <p:sldId id="333" r:id="rId27"/>
    <p:sldId id="345" r:id="rId28"/>
    <p:sldId id="346" r:id="rId29"/>
    <p:sldId id="338" r:id="rId30"/>
    <p:sldId id="339" r:id="rId31"/>
    <p:sldId id="341" r:id="rId32"/>
    <p:sldId id="342" r:id="rId33"/>
    <p:sldId id="335" r:id="rId34"/>
    <p:sldId id="336" r:id="rId35"/>
    <p:sldId id="322" r:id="rId36"/>
    <p:sldId id="337" r:id="rId37"/>
    <p:sldId id="340" r:id="rId38"/>
    <p:sldId id="343" r:id="rId39"/>
    <p:sldId id="297" r:id="rId40"/>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886" userDrawn="1">
          <p15:clr>
            <a:srgbClr val="A4A3A4"/>
          </p15:clr>
        </p15:guide>
        <p15:guide id="6" orient="horz" pos="0"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49"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99"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3B4B98B0-60AC-42C2-AFA5-B58CD77FA1E5}"/>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10" autoAdjust="0"/>
    <p:restoredTop sz="95388" autoAdjust="0"/>
  </p:normalViewPr>
  <p:slideViewPr>
    <p:cSldViewPr snapToGrid="0" snapToObjects="1" showGuides="1">
      <p:cViewPr>
        <p:scale>
          <a:sx n="84" d="100"/>
          <a:sy n="84" d="100"/>
        </p:scale>
        <p:origin x="691" y="82"/>
      </p:cViewPr>
      <p:guideLst>
        <p:guide orient="horz" pos="2616"/>
        <p:guide orient="horz" pos="3264"/>
        <p:guide pos="6886"/>
        <p:guide orient="horz"/>
        <p:guide orient="horz" pos="4008"/>
        <p:guide orient="horz" pos="2352"/>
        <p:guide pos="6696"/>
        <p:guide pos="2136"/>
        <p:guide pos="2760"/>
        <p:guide pos="3249"/>
        <p:guide pos="4032"/>
        <p:guide pos="4392"/>
        <p:guide pos="4944"/>
        <p:guide pos="5544"/>
        <p:guide pos="6099"/>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customXml" Target="../customXml/item3.xml"/><Relationship Id="rId46" Type="http://schemas.openxmlformats.org/officeDocument/2006/relationships/customXml" Target="../customXml/item2.xml"/><Relationship Id="rId45" Type="http://schemas.openxmlformats.org/officeDocument/2006/relationships/customXml" Target="../customXml/item1.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handoutMaster" Target="handoutMasters/handoutMaster1.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fld>
            <a:endParaRPr lang="en-US" dirty="0"/>
          </a:p>
        </p:txBody>
      </p:sp>
      <p:sp>
        <p:nvSpPr>
          <p:cNvPr id="4" name="Footer Placeholder 3"/>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fld>
            <a:endParaRPr lang="en-US" dirty="0"/>
          </a:p>
        </p:txBody>
      </p:sp>
    </p:spTree>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9.png"/><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509A250-FF31-4206-8172-F9D3106AACB1}"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endParaRPr lang="en-US"/>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dirty="0"/>
              <a:t>“</a:t>
            </a:r>
            <a:endParaRPr lang="en-US" dirty="0"/>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dirty="0"/>
              <a:t>”</a:t>
            </a:r>
            <a:endParaRPr lang="en-US" dirty="0"/>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15" name="Image 0"/>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18" name="Freeform: Shape 17"/>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6" name="Group 5"/>
          <p:cNvGrpSpPr/>
          <p:nvPr userDrawn="1"/>
        </p:nvGrpSpPr>
        <p:grpSpPr>
          <a:xfrm>
            <a:off x="6452303" y="3405019"/>
            <a:ext cx="5739697" cy="3467971"/>
            <a:chOff x="5009037" y="2525712"/>
            <a:chExt cx="7170193" cy="4332288"/>
          </a:xfrm>
        </p:grpSpPr>
        <p:sp>
          <p:nvSpPr>
            <p:cNvPr id="7" name="Freeform 7"/>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noAutofit/>
            </a:bodyPr>
            <a:lstStyle/>
            <a:p>
              <a:endParaRPr lang="en-US" dirty="0"/>
            </a:p>
          </p:txBody>
        </p:sp>
        <p:sp>
          <p:nvSpPr>
            <p:cNvPr id="8" name="Freeform 6"/>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noAutofit/>
            </a:bodyPr>
            <a:lstStyle/>
            <a:p>
              <a:endParaRPr lang="en-US" dirty="0"/>
            </a:p>
          </p:txBody>
        </p:sp>
      </p:grpSp>
      <p:grpSp>
        <p:nvGrpSpPr>
          <p:cNvPr id="9" name="Group 8"/>
          <p:cNvGrpSpPr/>
          <p:nvPr userDrawn="1"/>
        </p:nvGrpSpPr>
        <p:grpSpPr>
          <a:xfrm flipH="1" flipV="1">
            <a:off x="6465610" y="0"/>
            <a:ext cx="5739697" cy="3467971"/>
            <a:chOff x="5183405" y="2678112"/>
            <a:chExt cx="7170193" cy="4332288"/>
          </a:xfrm>
        </p:grpSpPr>
        <p:sp>
          <p:nvSpPr>
            <p:cNvPr id="10" name="Freeform 7"/>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noAutofit/>
            </a:bodyPr>
            <a:lstStyle/>
            <a:p>
              <a:endParaRPr lang="en-US" dirty="0"/>
            </a:p>
          </p:txBody>
        </p:sp>
        <p:sp>
          <p:nvSpPr>
            <p:cNvPr id="11" name="Freeform 6"/>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noAutofit/>
            </a:bodyPr>
            <a:lstStyle/>
            <a:p>
              <a:endParaRPr lang="en-US" dirty="0"/>
            </a:p>
          </p:txBody>
        </p:sp>
      </p:grpSp>
      <p:sp>
        <p:nvSpPr>
          <p:cNvPr id="14" name="Image 2"/>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endParaRPr lang="en-US" dirty="0"/>
          </a:p>
        </p:txBody>
      </p:sp>
      <p:sp>
        <p:nvSpPr>
          <p:cNvPr id="13" name="Content Placeholder 2"/>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345">
              <a:lnSpc>
                <a:spcPct val="150000"/>
              </a:lnSpc>
              <a:spcBef>
                <a:spcPts val="0"/>
              </a:spcBef>
              <a:defRPr sz="2000"/>
            </a:lvl2pPr>
            <a:lvl3pPr marL="685800">
              <a:lnSpc>
                <a:spcPct val="150000"/>
              </a:lnSpc>
              <a:spcBef>
                <a:spcPts val="0"/>
              </a:spcBef>
              <a:defRPr sz="1800"/>
            </a:lvl3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p:txBody>
      </p:sp>
      <p:sp>
        <p:nvSpPr>
          <p:cNvPr id="3" name="Slide Number Placeholder 2"/>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ntroduction 2">
    <p:spTree>
      <p:nvGrpSpPr>
        <p:cNvPr id="1" name=""/>
        <p:cNvGrpSpPr/>
        <p:nvPr/>
      </p:nvGrpSpPr>
      <p:grpSpPr>
        <a:xfrm>
          <a:off x="0" y="0"/>
          <a:ext cx="0" cy="0"/>
          <a:chOff x="0" y="0"/>
          <a:chExt cx="0" cy="0"/>
        </a:xfrm>
      </p:grpSpPr>
      <p:sp>
        <p:nvSpPr>
          <p:cNvPr id="5" name="Rectangle 4"/>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p:cNvGrpSpPr/>
          <p:nvPr userDrawn="1"/>
        </p:nvGrpSpPr>
        <p:grpSpPr>
          <a:xfrm flipH="1">
            <a:off x="9353550" y="0"/>
            <a:ext cx="2838450" cy="2857958"/>
            <a:chOff x="0" y="0"/>
            <a:chExt cx="2838450" cy="2857958"/>
          </a:xfrm>
        </p:grpSpPr>
        <p:sp>
          <p:nvSpPr>
            <p:cNvPr id="12" name="Freeform: Shape 28"/>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dirty="0"/>
            </a:p>
          </p:txBody>
        </p:sp>
        <p:sp>
          <p:nvSpPr>
            <p:cNvPr id="15" name="Freeform: Shape 15"/>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16" name="Image 2"/>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endParaRPr lang="en-US" dirty="0"/>
          </a:p>
        </p:txBody>
      </p:sp>
      <p:sp>
        <p:nvSpPr>
          <p:cNvPr id="8" name="Picture Placeholder 7"/>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1" name="Rectangle 20"/>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33" name="Freeform 32"/>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endParaRPr lang="en-US" dirty="0"/>
          </a:p>
        </p:txBody>
      </p:sp>
      <p:sp>
        <p:nvSpPr>
          <p:cNvPr id="5" name="Content Placeholder 2"/>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345">
              <a:lnSpc>
                <a:spcPct val="100000"/>
              </a:lnSpc>
              <a:spcBef>
                <a:spcPts val="0"/>
              </a:spcBef>
              <a:defRPr sz="2400"/>
            </a:lvl2pPr>
            <a:lvl3pPr marL="685800">
              <a:lnSpc>
                <a:spcPct val="100000"/>
              </a:lnSpc>
              <a:spcBef>
                <a:spcPts val="0"/>
              </a:spcBef>
              <a:defRPr sz="2400"/>
            </a:lvl3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p:txBody>
      </p:sp>
      <p:sp>
        <p:nvSpPr>
          <p:cNvPr id="52" name="Picture Placeholder 7"/>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32" name="Image 1"/>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noAutofit/>
          </a:bodyPr>
          <a:lstStyle/>
          <a:p>
            <a:endParaRPr lang="en-US" dirty="0"/>
          </a:p>
        </p:txBody>
      </p:sp>
      <p:sp>
        <p:nvSpPr>
          <p:cNvPr id="31" name="Freeform 70"/>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noAutofit/>
          </a:bodyPr>
          <a:lstStyle/>
          <a:p>
            <a:endParaRPr lang="en-US" dirty="0"/>
          </a:p>
        </p:txBody>
      </p:sp>
      <p:sp>
        <p:nvSpPr>
          <p:cNvPr id="33" name="Image 4"/>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endParaRPr lang="en-US" dirty="0"/>
          </a:p>
        </p:txBody>
      </p:sp>
      <p:sp>
        <p:nvSpPr>
          <p:cNvPr id="13" name="Content Placeholder 3"/>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8" name="Slide Number Placeholder 2"/>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omparison 1">
    <p:spTree>
      <p:nvGrpSpPr>
        <p:cNvPr id="1" name=""/>
        <p:cNvGrpSpPr/>
        <p:nvPr/>
      </p:nvGrpSpPr>
      <p:grpSpPr>
        <a:xfrm>
          <a:off x="0" y="0"/>
          <a:ext cx="0" cy="0"/>
          <a:chOff x="0" y="0"/>
          <a:chExt cx="0" cy="0"/>
        </a:xfrm>
      </p:grpSpPr>
      <p:sp>
        <p:nvSpPr>
          <p:cNvPr id="20" name="Title 19"/>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endParaRPr lang="en-US" dirty="0"/>
          </a:p>
        </p:txBody>
      </p:sp>
      <p:sp>
        <p:nvSpPr>
          <p:cNvPr id="11" name="Image 0"/>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p:cNvPicPr>
            <a:picLocks noChangeAspect="1"/>
          </p:cNvPicPr>
          <p:nvPr userDrawn="1"/>
        </p:nvPicPr>
        <p:blipFill>
          <a:blip r:embed="rId2" cstate="screen">
            <a:extLst>
              <a:ext uri="{96DAC541-7B7A-43D3-8B79-37D633B846F1}">
                <asvg:svgBlip xmlns:asvg="http://schemas.microsoft.com/office/drawing/2016/SVG/main" r:embed="rId3"/>
              </a:ext>
            </a:extLst>
          </a:blip>
          <a:srcRect/>
          <a:stretch>
            <a:fillRect/>
          </a:stretch>
        </p:blipFill>
        <p:spPr>
          <a:xfrm>
            <a:off x="1703311" y="-2784"/>
            <a:ext cx="1734410" cy="5167313"/>
          </a:xfrm>
          <a:prstGeom prst="rect">
            <a:avLst/>
          </a:prstGeom>
        </p:spPr>
      </p:pic>
      <p:sp>
        <p:nvSpPr>
          <p:cNvPr id="39" name="Freeform: Shape 38"/>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p:cNvPicPr>
            <a:picLocks noChangeAspect="1"/>
          </p:cNvPicPr>
          <p:nvPr userDrawn="1"/>
        </p:nvPicPr>
        <p:blipFill>
          <a:blip r:embed="rId4" cstate="screen">
            <a:extLst>
              <a:ext uri="{96DAC541-7B7A-43D3-8B79-37D633B846F1}">
                <asvg:svgBlip xmlns:asvg="http://schemas.microsoft.com/office/drawing/2016/SVG/main" r:embed="rId5"/>
              </a:ext>
            </a:extLst>
          </a:blip>
          <a:srcRect/>
          <a:stretch>
            <a:fillRect/>
          </a:stretch>
        </p:blipFill>
        <p:spPr>
          <a:xfrm>
            <a:off x="1718457" y="3440504"/>
            <a:ext cx="1719263" cy="1724025"/>
          </a:xfrm>
          <a:prstGeom prst="rect">
            <a:avLst/>
          </a:prstGeom>
        </p:spPr>
      </p:pic>
      <p:sp>
        <p:nvSpPr>
          <p:cNvPr id="16" name="Slide Number Placeholder 2"/>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fld>
            <a:endParaRPr lang="en-US" dirty="0"/>
          </a:p>
        </p:txBody>
      </p:sp>
      <p:sp>
        <p:nvSpPr>
          <p:cNvPr id="2" name="Content Placeholder 2"/>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345">
              <a:lnSpc>
                <a:spcPct val="100000"/>
              </a:lnSpc>
              <a:spcBef>
                <a:spcPts val="0"/>
              </a:spcBef>
              <a:defRPr sz="2400"/>
            </a:lvl2pPr>
            <a:lvl3pPr marL="685800">
              <a:lnSpc>
                <a:spcPct val="100000"/>
              </a:lnSpc>
              <a:spcBef>
                <a:spcPts val="0"/>
              </a:spcBef>
              <a:defRPr sz="2400"/>
            </a:lvl3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mparison 4">
    <p:spTree>
      <p:nvGrpSpPr>
        <p:cNvPr id="1" name=""/>
        <p:cNvGrpSpPr/>
        <p:nvPr/>
      </p:nvGrpSpPr>
      <p:grpSpPr>
        <a:xfrm>
          <a:off x="0" y="0"/>
          <a:ext cx="0" cy="0"/>
          <a:chOff x="0" y="0"/>
          <a:chExt cx="0" cy="0"/>
        </a:xfrm>
      </p:grpSpPr>
      <p:sp>
        <p:nvSpPr>
          <p:cNvPr id="27" name="Freeform 26"/>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18" name="Freeform 17"/>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14" name="Freeform 13"/>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16" name="Freeform 15"/>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20" name="Title 19"/>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endParaRPr lang="en-US" dirty="0"/>
          </a:p>
        </p:txBody>
      </p:sp>
      <p:sp>
        <p:nvSpPr>
          <p:cNvPr id="19" name="Slide Number Placeholder 2"/>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fld>
            <a:endParaRPr lang="en-US" dirty="0"/>
          </a:p>
        </p:txBody>
      </p:sp>
      <p:sp>
        <p:nvSpPr>
          <p:cNvPr id="23" name="Content Placeholder 3"/>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210" indent="-283210">
              <a:spcBef>
                <a:spcPts val="1000"/>
              </a:spcBef>
              <a:defRPr sz="1800"/>
            </a:lvl2pPr>
            <a:lvl3pPr marL="283210" indent="-283210">
              <a:spcBef>
                <a:spcPts val="1000"/>
              </a:spcBef>
              <a:defRPr sz="1800"/>
            </a:lvl3pPr>
            <a:lvl4pPr marL="283210" indent="-283210">
              <a:spcBef>
                <a:spcPts val="1000"/>
              </a:spcBef>
              <a:defRPr sz="1800"/>
            </a:lvl4pPr>
            <a:lvl5pPr marL="283210" indent="-283210">
              <a:spcBef>
                <a:spcPts val="1000"/>
              </a:spcBef>
              <a:defRPr sz="18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5" name="Content Placeholder 5"/>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210" indent="-283210">
              <a:spcBef>
                <a:spcPts val="1000"/>
              </a:spcBef>
              <a:defRPr sz="1800"/>
            </a:lvl2pPr>
            <a:lvl3pPr marL="283210" indent="-283210">
              <a:spcBef>
                <a:spcPts val="1000"/>
              </a:spcBef>
              <a:defRPr sz="1800"/>
            </a:lvl3pPr>
            <a:lvl4pPr marL="283210" indent="-283210">
              <a:spcBef>
                <a:spcPts val="1000"/>
              </a:spcBef>
              <a:defRPr sz="1800"/>
            </a:lvl4pPr>
            <a:lvl5pPr marL="283210" indent="-283210">
              <a:spcBef>
                <a:spcPts val="1000"/>
              </a:spcBef>
              <a:defRPr sz="18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meline 1">
    <p:spTree>
      <p:nvGrpSpPr>
        <p:cNvPr id="1" name=""/>
        <p:cNvGrpSpPr/>
        <p:nvPr/>
      </p:nvGrpSpPr>
      <p:grpSpPr>
        <a:xfrm>
          <a:off x="0" y="0"/>
          <a:ext cx="0" cy="0"/>
          <a:chOff x="0" y="0"/>
          <a:chExt cx="0" cy="0"/>
        </a:xfrm>
      </p:grpSpPr>
      <p:sp>
        <p:nvSpPr>
          <p:cNvPr id="33" name="Rectangle 32"/>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endParaRPr lang="en-US" dirty="0"/>
          </a:p>
        </p:txBody>
      </p:sp>
      <p:sp>
        <p:nvSpPr>
          <p:cNvPr id="5" name="Content Placeholder 2"/>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490" indent="-342900">
              <a:spcBef>
                <a:spcPts val="1000"/>
              </a:spcBef>
              <a:buFont typeface="+mj-lt"/>
              <a:buAutoNum type="alphaLcPeriod"/>
              <a:defRPr sz="1800"/>
            </a:lvl2pPr>
            <a:lvl3pPr marL="1202690" indent="-342900">
              <a:spcBef>
                <a:spcPts val="1000"/>
              </a:spcBef>
              <a:buFont typeface="+mj-lt"/>
              <a:buAutoNum type="arabicParenR"/>
              <a:defRPr sz="1800"/>
            </a:lvl3pPr>
            <a:lvl4pPr marL="1659890" indent="-342900">
              <a:spcBef>
                <a:spcPts val="1000"/>
              </a:spcBef>
              <a:buFont typeface="+mj-lt"/>
              <a:buAutoNum type="alphaLcParenR"/>
              <a:defRPr sz="1800"/>
            </a:lvl4pPr>
            <a:lvl5pPr indent="-283210">
              <a:spcBef>
                <a:spcPts val="1000"/>
              </a:spcBef>
              <a:defRPr sz="18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3" name="Content Placeholder 2"/>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210">
              <a:spcBef>
                <a:spcPts val="1000"/>
              </a:spcBef>
              <a:defRPr sz="1800"/>
            </a:lvl2pPr>
            <a:lvl3pPr indent="-283210">
              <a:spcBef>
                <a:spcPts val="1000"/>
              </a:spcBef>
              <a:defRPr sz="1800"/>
            </a:lvl3pPr>
            <a:lvl4pPr indent="-283210">
              <a:spcBef>
                <a:spcPts val="1000"/>
              </a:spcBef>
              <a:defRPr sz="1800"/>
            </a:lvl4pPr>
            <a:lvl5pPr indent="-283210">
              <a:spcBef>
                <a:spcPts val="1000"/>
              </a:spcBef>
              <a:defRPr sz="18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1" name="Picture Placeholder 30"/>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endParaRPr lang="en-US" dirty="0"/>
          </a:p>
        </p:txBody>
      </p:sp>
      <p:grpSp>
        <p:nvGrpSpPr>
          <p:cNvPr id="32" name="Group 31"/>
          <p:cNvGrpSpPr/>
          <p:nvPr userDrawn="1"/>
        </p:nvGrpSpPr>
        <p:grpSpPr>
          <a:xfrm>
            <a:off x="9353550" y="4000041"/>
            <a:ext cx="2838450" cy="2857959"/>
            <a:chOff x="12797096" y="4000041"/>
            <a:chExt cx="2838450" cy="2857959"/>
          </a:xfrm>
        </p:grpSpPr>
        <p:sp>
          <p:nvSpPr>
            <p:cNvPr id="20" name="Freeform: Shape 28"/>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noAutofit/>
            </a:bodyPr>
            <a:lstStyle/>
            <a:p>
              <a:pPr lvl="0"/>
              <a:endParaRPr lang="en-US" dirty="0"/>
            </a:p>
          </p:txBody>
        </p:sp>
        <p:sp>
          <p:nvSpPr>
            <p:cNvPr id="21" name="Freeform: Shape 25"/>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22" name="Freeform: Shape 15"/>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23" name="Image 2"/>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ummary 2">
    <p:spTree>
      <p:nvGrpSpPr>
        <p:cNvPr id="1" name=""/>
        <p:cNvGrpSpPr/>
        <p:nvPr/>
      </p:nvGrpSpPr>
      <p:grpSpPr>
        <a:xfrm>
          <a:off x="0" y="0"/>
          <a:ext cx="0" cy="0"/>
          <a:chOff x="0" y="0"/>
          <a:chExt cx="0" cy="0"/>
        </a:xfrm>
      </p:grpSpPr>
      <p:sp>
        <p:nvSpPr>
          <p:cNvPr id="5" name="Freeform 4"/>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p:cNvPicPr>
            <a:picLocks noChangeAspect="1"/>
          </p:cNvPicPr>
          <p:nvPr userDrawn="1"/>
        </p:nvPicPr>
        <p:blipFill>
          <a:blip r:embed="rId2" cstate="screen">
            <a:extLst>
              <a:ext uri="{96DAC541-7B7A-43D3-8B79-37D633B846F1}">
                <asvg:svgBlip xmlns:asvg="http://schemas.microsoft.com/office/drawing/2016/SVG/main" r:embed="rId3"/>
              </a:ext>
            </a:extLst>
          </a:blip>
          <a:srcRect/>
          <a:stretch>
            <a:fillRect/>
          </a:stretch>
        </p:blipFill>
        <p:spPr>
          <a:xfrm rot="5400000">
            <a:off x="9991886" y="1247775"/>
            <a:ext cx="2200114" cy="2200114"/>
          </a:xfrm>
          <a:prstGeom prst="rect">
            <a:avLst/>
          </a:prstGeom>
        </p:spPr>
      </p:pic>
      <p:sp>
        <p:nvSpPr>
          <p:cNvPr id="12" name="Freeform 11"/>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345">
              <a:lnSpc>
                <a:spcPct val="100000"/>
              </a:lnSpc>
              <a:spcBef>
                <a:spcPts val="0"/>
              </a:spcBef>
              <a:defRPr sz="2400"/>
            </a:lvl2pPr>
            <a:lvl3pPr marL="685800">
              <a:lnSpc>
                <a:spcPct val="100000"/>
              </a:lnSpc>
              <a:spcBef>
                <a:spcPts val="0"/>
              </a:spcBef>
              <a:defRPr sz="2400"/>
            </a:lvl3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p:txBody>
      </p:sp>
      <p:sp>
        <p:nvSpPr>
          <p:cNvPr id="10" name="Picture Placeholder 9"/>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meline 3">
    <p:spTree>
      <p:nvGrpSpPr>
        <p:cNvPr id="1" name=""/>
        <p:cNvGrpSpPr/>
        <p:nvPr/>
      </p:nvGrpSpPr>
      <p:grpSpPr>
        <a:xfrm>
          <a:off x="0" y="0"/>
          <a:ext cx="0" cy="0"/>
          <a:chOff x="0" y="0"/>
          <a:chExt cx="0" cy="0"/>
        </a:xfrm>
      </p:grpSpPr>
      <p:sp>
        <p:nvSpPr>
          <p:cNvPr id="12" name="Freeform 11"/>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noAutofit/>
          </a:bodyPr>
          <a:lstStyle/>
          <a:p>
            <a:pPr lvl="0"/>
            <a:endParaRPr lang="en-US" dirty="0"/>
          </a:p>
        </p:txBody>
      </p:sp>
      <p:sp>
        <p:nvSpPr>
          <p:cNvPr id="10" name="Freeform 9"/>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30" name="Image 2"/>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endParaRPr lang="en-US" dirty="0"/>
          </a:p>
        </p:txBody>
      </p:sp>
      <p:sp>
        <p:nvSpPr>
          <p:cNvPr id="4" name="Text Placeholder 54"/>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endParaRPr lang="en-US" dirty="0"/>
          </a:p>
        </p:txBody>
      </p:sp>
      <p:sp>
        <p:nvSpPr>
          <p:cNvPr id="9" name="Content Placeholder 2"/>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0" name="Slide Number Placeholder 2"/>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fld>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3">
    <p:spTree>
      <p:nvGrpSpPr>
        <p:cNvPr id="1" name=""/>
        <p:cNvGrpSpPr/>
        <p:nvPr/>
      </p:nvGrpSpPr>
      <p:grpSpPr>
        <a:xfrm>
          <a:off x="0" y="0"/>
          <a:ext cx="0" cy="0"/>
          <a:chOff x="0" y="0"/>
          <a:chExt cx="0" cy="0"/>
        </a:xfrm>
      </p:grpSpPr>
      <p:pic>
        <p:nvPicPr>
          <p:cNvPr id="29" name="Graphic 28"/>
          <p:cNvPicPr>
            <a:picLocks noChangeAspect="1"/>
          </p:cNvPicPr>
          <p:nvPr userDrawn="1"/>
        </p:nvPicPr>
        <p:blipFill>
          <a:blip r:embed="rId2" cstate="screen">
            <a:extLst>
              <a:ext uri="{96DAC541-7B7A-43D3-8B79-37D633B846F1}">
                <asvg:svgBlip xmlns:asvg="http://schemas.microsoft.com/office/drawing/2016/SVG/main" r:embed="rId3"/>
              </a:ext>
            </a:extLst>
          </a:blip>
          <a:srcRect t="7193"/>
          <a:stretch>
            <a:fillRect/>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endParaRPr lang="en-US" dirty="0"/>
          </a:p>
        </p:txBody>
      </p:sp>
      <p:sp>
        <p:nvSpPr>
          <p:cNvPr id="49" name="Freeform 48"/>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8" name="Content Placeholder 3"/>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7" name="Slide Number Placeholder 2"/>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fld>
            <a:endParaRPr lang="en-US" dirty="0"/>
          </a:p>
        </p:txBody>
      </p:sp>
      <p:pic>
        <p:nvPicPr>
          <p:cNvPr id="43" name="Graphic 42"/>
          <p:cNvPicPr>
            <a:picLocks noChangeAspect="1"/>
          </p:cNvPicPr>
          <p:nvPr userDrawn="1"/>
        </p:nvPicPr>
        <p:blipFill>
          <a:blip r:embed="rId2" cstate="screen">
            <a:extLst>
              <a:ext uri="{96DAC541-7B7A-43D3-8B79-37D633B846F1}">
                <asvg:svgBlip xmlns:asvg="http://schemas.microsoft.com/office/drawing/2016/SVG/main" r:embed="rId3"/>
              </a:ext>
            </a:extLst>
          </a:blip>
          <a:srcRect t="7193"/>
          <a:stretch>
            <a:fillRect/>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p:cNvPicPr>
            <a:picLocks noChangeAspect="1"/>
          </p:cNvPicPr>
          <p:nvPr userDrawn="1"/>
        </p:nvPicPr>
        <p:blipFill>
          <a:blip r:embed="rId4" cstate="screen">
            <a:extLst>
              <a:ext uri="{96DAC541-7B7A-43D3-8B79-37D633B846F1}">
                <asvg:svgBlip xmlns:asvg="http://schemas.microsoft.com/office/drawing/2016/SVG/main" r:embed="rId5"/>
              </a:ext>
            </a:extLst>
          </a:blip>
          <a:srcRect t="11443" r="10857"/>
          <a:stretch>
            <a:fillRect/>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meline 2">
    <p:spTree>
      <p:nvGrpSpPr>
        <p:cNvPr id="1" name=""/>
        <p:cNvGrpSpPr/>
        <p:nvPr/>
      </p:nvGrpSpPr>
      <p:grpSpPr>
        <a:xfrm>
          <a:off x="0" y="0"/>
          <a:ext cx="0" cy="0"/>
          <a:chOff x="0" y="0"/>
          <a:chExt cx="0" cy="0"/>
        </a:xfrm>
      </p:grpSpPr>
      <p:sp>
        <p:nvSpPr>
          <p:cNvPr id="33" name="Rectangle 32"/>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endParaRPr lang="en-US" dirty="0"/>
          </a:p>
        </p:txBody>
      </p:sp>
      <p:sp>
        <p:nvSpPr>
          <p:cNvPr id="14" name="Content Placeholder 5"/>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Slide Number Placeholder 2"/>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796027F-7875-4030-9381-8BD8C4F21935}"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19" name="Freeform: Shape 18"/>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p:cNvPicPr>
            <a:picLocks noChangeAspect="1"/>
          </p:cNvPicPr>
          <p:nvPr userDrawn="1"/>
        </p:nvPicPr>
        <p:blipFill>
          <a:blip r:embed="rId2" cstate="screen">
            <a:extLst>
              <a:ext uri="{96DAC541-7B7A-43D3-8B79-37D633B846F1}">
                <asvg:svgBlip xmlns:asvg="http://schemas.microsoft.com/office/drawing/2016/SVG/main" r:embed="rId3"/>
              </a:ext>
            </a:extLst>
          </a:blip>
          <a:srcRect/>
          <a:stretch>
            <a:fill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endParaRPr lang="en-US" dirty="0"/>
          </a:p>
        </p:txBody>
      </p:sp>
      <p:sp>
        <p:nvSpPr>
          <p:cNvPr id="6" name="Subtitle 2"/>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5"/>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8F63A3B-78C7-47BE-AE5E-E10140E04643}" type="slidenum">
              <a:rPr lang="en-US" smtClean="0"/>
            </a:fld>
            <a:endParaRPr lang="en-US" dirty="0"/>
          </a:p>
        </p:txBody>
      </p:sp>
      <p:sp>
        <p:nvSpPr>
          <p:cNvPr id="3" name="Freeform: Shape 2"/>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4" name="Freeform: Shape 3"/>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8F63A3B-78C7-47BE-AE5E-E10140E04643}" type="slidenum">
              <a:rPr lang="en-US" smtClean="0"/>
            </a:fld>
            <a:endParaRPr lang="en-US" dirty="0"/>
          </a:p>
        </p:txBody>
      </p:sp>
      <p:sp>
        <p:nvSpPr>
          <p:cNvPr id="2" name="Freeform: Shape 1"/>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3" name="Freeform: Shape 2"/>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7" name="Date Placeholder 4"/>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
        <p:nvSpPr>
          <p:cNvPr id="8" name="Freeform: Shape 7"/>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509A250-FF31-4206-8172-F9D3106AACB1}"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
        <p:nvSpPr>
          <p:cNvPr id="8" name="Freeform: Shape 7"/>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5" Type="http://schemas.openxmlformats.org/officeDocument/2006/relationships/theme" Target="../theme/theme1.xml"/><Relationship Id="rId34" Type="http://schemas.openxmlformats.org/officeDocument/2006/relationships/image" Target="../media/image16.png"/><Relationship Id="rId33" Type="http://schemas.openxmlformats.org/officeDocument/2006/relationships/image" Target="../media/image15.png"/><Relationship Id="rId32" Type="http://schemas.openxmlformats.org/officeDocument/2006/relationships/image" Target="../media/image14.png"/><Relationship Id="rId31" Type="http://schemas.openxmlformats.org/officeDocument/2006/relationships/image" Target="../media/image13.png"/><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1">
            <a:extLst>
              <a:ext uri="{28A0092B-C50C-407E-A947-70E740481C1C}">
                <a14:useLocalDpi xmlns:a14="http://schemas.microsoft.com/office/drawing/2010/main" val="0"/>
              </a:ext>
            </a:extLst>
          </a:blip>
          <a:srcRect l="3613"/>
          <a:stretch>
            <a:fillRect/>
          </a:stretch>
        </p:blipFill>
        <p:spPr>
          <a:xfrm>
            <a:off x="0" y="2669685"/>
            <a:ext cx="4037012" cy="4188315"/>
          </a:xfrm>
          <a:prstGeom prst="rect">
            <a:avLst/>
          </a:prstGeom>
        </p:spPr>
      </p:pic>
      <p:pic>
        <p:nvPicPr>
          <p:cNvPr id="7" name="Picture 6"/>
          <p:cNvPicPr>
            <a:picLocks noChangeAspect="1"/>
          </p:cNvPicPr>
          <p:nvPr/>
        </p:nvPicPr>
        <p:blipFill rotWithShape="1">
          <a:blip r:embed="rId32">
            <a:extLst>
              <a:ext uri="{28A0092B-C50C-407E-A947-70E740481C1C}">
                <a14:useLocalDpi xmlns:a14="http://schemas.microsoft.com/office/drawing/2010/main" val="0"/>
              </a:ext>
            </a:extLst>
          </a:blip>
          <a:srcRect l="35640"/>
          <a:stretch>
            <a:fillRect/>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3">
            <a:extLst>
              <a:ext uri="{28A0092B-C50C-407E-A947-70E740481C1C}">
                <a14:useLocalDpi xmlns:a14="http://schemas.microsoft.com/office/drawing/2010/main" val="0"/>
              </a:ext>
            </a:extLst>
          </a:blip>
          <a:srcRect t="28813"/>
          <a:stretch>
            <a:fillRect/>
          </a:stretch>
        </p:blipFill>
        <p:spPr>
          <a:xfrm>
            <a:off x="7999412" y="0"/>
            <a:ext cx="1603387" cy="1141407"/>
          </a:xfrm>
          <a:prstGeom prst="rect">
            <a:avLst/>
          </a:prstGeom>
        </p:spPr>
      </p:pic>
      <p:pic>
        <p:nvPicPr>
          <p:cNvPr id="10" name="Picture 9"/>
          <p:cNvPicPr>
            <a:picLocks noChangeAspect="1"/>
          </p:cNvPicPr>
          <p:nvPr/>
        </p:nvPicPr>
        <p:blipFill rotWithShape="1">
          <a:blip r:embed="rId34">
            <a:extLst>
              <a:ext uri="{28A0092B-C50C-407E-A947-70E740481C1C}">
                <a14:useLocalDpi xmlns:a14="http://schemas.microsoft.com/office/drawing/2010/main" val="0"/>
              </a:ext>
            </a:extLst>
          </a:blip>
          <a:srcRect b="23320"/>
          <a:stretch>
            <a:fillRect/>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8F63A3B-78C7-47BE-AE5E-E10140E04643}" type="slidenum">
              <a:rPr lang="en-US" smtClean="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5pPr>
      <a:lvl6pPr marL="250571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3.xml"/><Relationship Id="rId1"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4.xml"/><Relationship Id="rId1"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5.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6.xml"/><Relationship Id="rId1"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7.xml"/><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8.xml"/><Relationship Id="rId1"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0.xml"/><Relationship Id="rId1" Type="http://schemas.openxmlformats.org/officeDocument/2006/relationships/image" Target="../media/image18.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9.xml"/><Relationship Id="rId1"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20.tiff"/></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hyperlink" Target="https://creativecommons.org/licenses/by-nc/3.0/" TargetMode="External"/><Relationship Id="rId2" Type="http://schemas.openxmlformats.org/officeDocument/2006/relationships/hyperlink" Target="https://blog.christianperone.com/2018/10/pytorch-1-0-tracing-jit-and-libtorch-c-api-to-integrate-pytorch-into-nodejs/pytorch-logo/" TargetMode="External"/><Relationship Id="rId1"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1.xml"/><Relationship Id="rId1" Type="http://schemas.openxmlformats.org/officeDocument/2006/relationships/image" Target="../media/image22.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2.xml"/><Relationship Id="rId2" Type="http://schemas.openxmlformats.org/officeDocument/2006/relationships/hyperlink" Target="https://github.com/ultralytics/yolov5.git" TargetMode="External"/><Relationship Id="rId1" Type="http://schemas.openxmlformats.org/officeDocument/2006/relationships/hyperlink" Target="https://download.pytorch.org/whl/cu118/torch_stable.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lstStyle/>
          <a:p>
            <a:r>
              <a:rPr lang="en-US" b="1" dirty="0"/>
              <a:t>DEEP DROWSINESS DETECTION</a:t>
            </a:r>
            <a:endParaRPr lang="en-US"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3918" y="519112"/>
            <a:ext cx="7043617" cy="1076326"/>
          </a:xfrm>
        </p:spPr>
        <p:txBody>
          <a:bodyPr/>
          <a:lstStyle/>
          <a:p>
            <a:r>
              <a:rPr lang="en-US" b="1" dirty="0"/>
              <a:t>LOADING MODEL</a:t>
            </a:r>
            <a:endParaRPr lang="en-US" b="1" dirty="0"/>
          </a:p>
        </p:txBody>
      </p:sp>
      <p:sp>
        <p:nvSpPr>
          <p:cNvPr id="3" name="Slide Number Placeholder 2"/>
          <p:cNvSpPr>
            <a:spLocks noGrp="1"/>
          </p:cNvSpPr>
          <p:nvPr>
            <p:ph type="sldNum" sz="quarter" idx="10"/>
          </p:nvPr>
        </p:nvSpPr>
        <p:spPr/>
        <p:txBody>
          <a:bodyPr/>
          <a:lstStyle/>
          <a:p>
            <a:fld id="{48F63A3B-78C7-47BE-AE5E-E10140E04643}" type="slidenum">
              <a:rPr lang="en-US" smtClean="0"/>
            </a:fld>
            <a:endParaRPr lang="en-US" dirty="0"/>
          </a:p>
        </p:txBody>
      </p:sp>
      <p:pic>
        <p:nvPicPr>
          <p:cNvPr id="6" name="Content Placeholder 5"/>
          <p:cNvPicPr>
            <a:picLocks noGrp="1" noChangeAspect="1"/>
          </p:cNvPicPr>
          <p:nvPr>
            <p:ph idx="11"/>
          </p:nvPr>
        </p:nvPicPr>
        <p:blipFill>
          <a:blip r:embed="rId1"/>
          <a:stretch>
            <a:fillRect/>
          </a:stretch>
        </p:blipFill>
        <p:spPr>
          <a:xfrm>
            <a:off x="4363918" y="1975318"/>
            <a:ext cx="7043737" cy="1828800"/>
          </a:xfrm>
        </p:spPr>
      </p:pic>
      <p:sp>
        <p:nvSpPr>
          <p:cNvPr id="7" name="TextBox 6"/>
          <p:cNvSpPr txBox="1"/>
          <p:nvPr/>
        </p:nvSpPr>
        <p:spPr>
          <a:xfrm>
            <a:off x="4363918" y="4043082"/>
            <a:ext cx="7043737" cy="1754326"/>
          </a:xfrm>
          <a:prstGeom prst="rect">
            <a:avLst/>
          </a:prstGeom>
          <a:noFill/>
        </p:spPr>
        <p:txBody>
          <a:bodyPr wrap="square" rtlCol="0">
            <a:spAutoFit/>
          </a:bodyPr>
          <a:lstStyle/>
          <a:p>
            <a:r>
              <a:rPr lang="en-US" dirty="0"/>
              <a:t>The code loads the smaller version of the YOLOv5 model (`yolov5s`) from the Ultralytics repository using PyTorch Hub. It uses a cached version if available, initializes the model, and prints a summary of its architecture, including layer count and parameters. Additionally, AutoShape functionality is added to the model.</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48F63A3B-78C7-47BE-AE5E-E10140E04643}" type="slidenum">
              <a:rPr lang="en-US" smtClean="0"/>
            </a:fld>
            <a:endParaRPr lang="en-US" dirty="0"/>
          </a:p>
        </p:txBody>
      </p:sp>
      <p:pic>
        <p:nvPicPr>
          <p:cNvPr id="5" name="Picture 4"/>
          <p:cNvPicPr>
            <a:picLocks noChangeAspect="1"/>
          </p:cNvPicPr>
          <p:nvPr/>
        </p:nvPicPr>
        <p:blipFill>
          <a:blip r:embed="rId1"/>
          <a:stretch>
            <a:fillRect/>
          </a:stretch>
        </p:blipFill>
        <p:spPr>
          <a:xfrm>
            <a:off x="1969939" y="1276177"/>
            <a:ext cx="6008649" cy="5366669"/>
          </a:xfrm>
          <a:prstGeom prst="rect">
            <a:avLst/>
          </a:prstGeom>
        </p:spPr>
      </p:pic>
      <p:sp>
        <p:nvSpPr>
          <p:cNvPr id="12" name="TextBox 11"/>
          <p:cNvSpPr txBox="1"/>
          <p:nvPr/>
        </p:nvSpPr>
        <p:spPr>
          <a:xfrm>
            <a:off x="4065286" y="435677"/>
            <a:ext cx="6866965" cy="584775"/>
          </a:xfrm>
          <a:prstGeom prst="rect">
            <a:avLst/>
          </a:prstGeom>
          <a:noFill/>
        </p:spPr>
        <p:txBody>
          <a:bodyPr wrap="square" rtlCol="0">
            <a:spAutoFit/>
          </a:bodyPr>
          <a:lstStyle/>
          <a:p>
            <a:r>
              <a:rPr lang="en-US" sz="3200" b="1" dirty="0">
                <a:solidFill>
                  <a:schemeClr val="accent6"/>
                </a:solidFill>
              </a:rPr>
              <a:t>MODEL</a:t>
            </a:r>
            <a:endParaRPr lang="en-US" sz="3200" b="1" dirty="0">
              <a:solidFill>
                <a:schemeClr val="accent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014650"/>
            <a:ext cx="7796464" cy="1222385"/>
          </a:xfrm>
        </p:spPr>
        <p:txBody>
          <a:bodyPr/>
          <a:lstStyle/>
          <a:p>
            <a:r>
              <a:rPr lang="en-US" b="1" dirty="0"/>
              <a:t>LET’S TEST THE MODEL</a:t>
            </a:r>
            <a:endParaRPr lang="en-US" b="1" dirty="0"/>
          </a:p>
        </p:txBody>
      </p:sp>
      <p:sp>
        <p:nvSpPr>
          <p:cNvPr id="3" name="Slide Number Placeholder 2"/>
          <p:cNvSpPr>
            <a:spLocks noGrp="1"/>
          </p:cNvSpPr>
          <p:nvPr>
            <p:ph type="sldNum" sz="quarter" idx="10"/>
          </p:nvPr>
        </p:nvSpPr>
        <p:spPr/>
        <p:txBody>
          <a:bodyPr/>
          <a:lstStyle/>
          <a:p>
            <a:fld id="{48F63A3B-78C7-47BE-AE5E-E10140E04643}" type="slidenum">
              <a:rPr lang="en-US" smtClean="0"/>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48F63A3B-78C7-47BE-AE5E-E10140E04643}" type="slidenum">
              <a:rPr lang="en-US" smtClean="0"/>
            </a:fld>
            <a:endParaRPr lang="en-US" dirty="0"/>
          </a:p>
        </p:txBody>
      </p:sp>
      <p:pic>
        <p:nvPicPr>
          <p:cNvPr id="7" name="Content Placeholder 6"/>
          <p:cNvPicPr>
            <a:picLocks noGrp="1" noChangeAspect="1"/>
          </p:cNvPicPr>
          <p:nvPr>
            <p:ph sz="half" idx="2"/>
          </p:nvPr>
        </p:nvPicPr>
        <p:blipFill>
          <a:blip r:embed="rId1"/>
          <a:stretch>
            <a:fillRect/>
          </a:stretch>
        </p:blipFill>
        <p:spPr>
          <a:xfrm>
            <a:off x="766763" y="1057835"/>
            <a:ext cx="7819656" cy="1774491"/>
          </a:xfrm>
        </p:spPr>
      </p:pic>
      <p:sp>
        <p:nvSpPr>
          <p:cNvPr id="5" name="Content Placeholder 4"/>
          <p:cNvSpPr>
            <a:spLocks noGrp="1"/>
          </p:cNvSpPr>
          <p:nvPr>
            <p:ph sz="quarter" idx="4"/>
          </p:nvPr>
        </p:nvSpPr>
        <p:spPr>
          <a:xfrm>
            <a:off x="766763" y="3325906"/>
            <a:ext cx="7300347" cy="2921577"/>
          </a:xfrm>
        </p:spPr>
        <p:txBody>
          <a:bodyPr/>
          <a:lstStyle/>
          <a:p>
            <a:r>
              <a:rPr lang="en-US" dirty="0"/>
              <a:t>The code loads an image from the specified path and runs it through the YOLOv5 model to get detection results. The output indicates that the model detected 5 persons, 5 pizzas, and 1 donut in the image, along with processing times for each step. The results include pre-process, inference, and non-max suppression times per image.</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965393"/>
            <a:ext cx="7631709" cy="935125"/>
          </a:xfrm>
        </p:spPr>
        <p:txBody>
          <a:bodyPr/>
          <a:lstStyle/>
          <a:p>
            <a:r>
              <a:rPr lang="en-US" b="1" dirty="0"/>
              <a:t>PLOTTING PREDICTION</a:t>
            </a:r>
            <a:endParaRPr lang="en-US" b="1" dirty="0"/>
          </a:p>
        </p:txBody>
      </p:sp>
      <p:pic>
        <p:nvPicPr>
          <p:cNvPr id="10" name="Picture Placeholder 9" descr="A person wearing a blue suit and headphones pointing at a computer"/>
          <p:cNvPicPr>
            <a:picLocks noGrp="1" noChangeAspect="1"/>
          </p:cNvPicPr>
          <p:nvPr>
            <p:ph type="pic" sz="quarter" idx="14"/>
          </p:nvPr>
        </p:nvPicPr>
        <p:blipFill rotWithShape="1">
          <a:blip r:embed="rId1">
            <a:duotone>
              <a:prstClr val="black"/>
              <a:schemeClr val="accent1">
                <a:tint val="45000"/>
                <a:satMod val="400000"/>
              </a:schemeClr>
            </a:duotone>
          </a:blip>
          <a:srcRect l="31888" r="31888"/>
          <a:stretch>
            <a:fillRect/>
          </a:stretch>
        </p:blipFill>
        <p:spPr/>
      </p:pic>
      <p:sp>
        <p:nvSpPr>
          <p:cNvPr id="4" name="Slide Number Placeholder 3"/>
          <p:cNvSpPr>
            <a:spLocks noGrp="1"/>
          </p:cNvSpPr>
          <p:nvPr>
            <p:ph type="sldNum" sz="quarter" idx="10"/>
          </p:nvPr>
        </p:nvSpPr>
        <p:spPr/>
        <p:txBody>
          <a:bodyPr/>
          <a:lstStyle/>
          <a:p>
            <a:fld id="{48F63A3B-78C7-47BE-AE5E-E10140E04643}" type="slidenum">
              <a:rPr lang="en-US" smtClean="0"/>
            </a:fld>
            <a:endParaRPr lang="en-US" dirty="0"/>
          </a:p>
        </p:txBody>
      </p:sp>
      <p:pic>
        <p:nvPicPr>
          <p:cNvPr id="5" name="Picture 4"/>
          <p:cNvPicPr>
            <a:picLocks noChangeAspect="1"/>
          </p:cNvPicPr>
          <p:nvPr/>
        </p:nvPicPr>
        <p:blipFill>
          <a:blip r:embed="rId2"/>
          <a:stretch>
            <a:fillRect/>
          </a:stretch>
        </p:blipFill>
        <p:spPr>
          <a:xfrm>
            <a:off x="995082" y="1971462"/>
            <a:ext cx="4925112" cy="1047896"/>
          </a:xfrm>
          <a:prstGeom prst="rect">
            <a:avLst/>
          </a:prstGeom>
        </p:spPr>
      </p:pic>
      <p:pic>
        <p:nvPicPr>
          <p:cNvPr id="12" name="Picture 11"/>
          <p:cNvPicPr>
            <a:picLocks noChangeAspect="1"/>
          </p:cNvPicPr>
          <p:nvPr/>
        </p:nvPicPr>
        <p:blipFill>
          <a:blip r:embed="rId3"/>
          <a:stretch>
            <a:fillRect/>
          </a:stretch>
        </p:blipFill>
        <p:spPr>
          <a:xfrm>
            <a:off x="643344" y="3090302"/>
            <a:ext cx="5276850" cy="31337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5129" y="983432"/>
            <a:ext cx="7843837" cy="743115"/>
          </a:xfrm>
        </p:spPr>
        <p:txBody>
          <a:bodyPr/>
          <a:lstStyle/>
          <a:p>
            <a:r>
              <a:rPr lang="en-US" dirty="0"/>
              <a:t>RENDERING RESULT</a:t>
            </a:r>
            <a:endParaRPr lang="en-US" dirty="0"/>
          </a:p>
        </p:txBody>
      </p:sp>
      <p:sp>
        <p:nvSpPr>
          <p:cNvPr id="8" name="Picture Placeholder 5"/>
          <p:cNvSpPr>
            <a:spLocks noGrp="1"/>
          </p:cNvSpPr>
          <p:nvPr>
            <p:ph idx="13"/>
          </p:nvPr>
        </p:nvSpPr>
        <p:spPr>
          <a:xfrm>
            <a:off x="475129" y="2554941"/>
            <a:ext cx="6902450" cy="3354762"/>
          </a:xfrm>
        </p:spPr>
        <p:txBody>
          <a:bodyPr/>
          <a:lstStyle/>
          <a:p>
            <a:r>
              <a:rPr lang="en-US" dirty="0"/>
              <a:t>Rendering the results of the image helps visually verify the model's predictions, ensuring accuracy and correctness, and allows for intuitive identification of errors or areas needing improvement. It aids in evaluating the model's performance in a human-understandable way.</a:t>
            </a:r>
            <a:endParaRPr lang="en-US" dirty="0"/>
          </a:p>
        </p:txBody>
      </p:sp>
      <p:sp>
        <p:nvSpPr>
          <p:cNvPr id="2" name="Slide Number Placeholder 1"/>
          <p:cNvSpPr>
            <a:spLocks noGrp="1"/>
          </p:cNvSpPr>
          <p:nvPr>
            <p:ph type="sldNum" sz="quarter" idx="10"/>
          </p:nvPr>
        </p:nvSpPr>
        <p:spPr/>
        <p:txBody>
          <a:bodyPr/>
          <a:lstStyle/>
          <a:p>
            <a:fld id="{48F63A3B-78C7-47BE-AE5E-E10140E04643}" type="slidenum">
              <a:rPr lang="en-US" smtClean="0"/>
            </a:fld>
            <a:endParaRPr lang="en-US" dirty="0"/>
          </a:p>
        </p:txBody>
      </p:sp>
      <p:pic>
        <p:nvPicPr>
          <p:cNvPr id="11" name="Picture 10"/>
          <p:cNvPicPr>
            <a:picLocks noChangeAspect="1"/>
          </p:cNvPicPr>
          <p:nvPr/>
        </p:nvPicPr>
        <p:blipFill>
          <a:blip r:embed="rId1"/>
          <a:stretch>
            <a:fillRect/>
          </a:stretch>
        </p:blipFill>
        <p:spPr>
          <a:xfrm>
            <a:off x="7558609" y="259976"/>
            <a:ext cx="3418185" cy="633804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50564" y="821776"/>
            <a:ext cx="9879437" cy="980844"/>
          </a:xfrm>
        </p:spPr>
        <p:txBody>
          <a:bodyPr/>
          <a:lstStyle/>
          <a:p>
            <a:r>
              <a:rPr lang="en-US" b="1" dirty="0"/>
              <a:t>REAL TIME DETECTION USING YOLOV5</a:t>
            </a:r>
            <a:endParaRPr lang="en-US" b="1" dirty="0"/>
          </a:p>
        </p:txBody>
      </p:sp>
      <p:sp>
        <p:nvSpPr>
          <p:cNvPr id="4" name="Text Placeholder 3"/>
          <p:cNvSpPr>
            <a:spLocks noGrp="1"/>
          </p:cNvSpPr>
          <p:nvPr>
            <p:ph type="body" sz="quarter" idx="13"/>
          </p:nvPr>
        </p:nvSpPr>
        <p:spPr>
          <a:xfrm>
            <a:off x="1228165" y="2814917"/>
            <a:ext cx="4993341" cy="3257165"/>
          </a:xfrm>
        </p:spPr>
        <p:txBody>
          <a:bodyPr/>
          <a:lstStyle/>
          <a:p>
            <a:r>
              <a:rPr lang="en-US" dirty="0"/>
              <a:t>Running the piece of code on the right we can open the webcam of our device and make real time object detection using our model</a:t>
            </a:r>
            <a:endParaRPr lang="en-US" dirty="0"/>
          </a:p>
        </p:txBody>
      </p:sp>
      <p:sp>
        <p:nvSpPr>
          <p:cNvPr id="2" name="Slide Number Placeholder 1"/>
          <p:cNvSpPr>
            <a:spLocks noGrp="1"/>
          </p:cNvSpPr>
          <p:nvPr>
            <p:ph type="sldNum" sz="quarter" idx="10"/>
          </p:nvPr>
        </p:nvSpPr>
        <p:spPr/>
        <p:txBody>
          <a:bodyPr/>
          <a:lstStyle/>
          <a:p>
            <a:fld id="{48F63A3B-78C7-47BE-AE5E-E10140E04643}" type="slidenum">
              <a:rPr lang="en-US" smtClean="0"/>
            </a:fld>
            <a:endParaRPr lang="en-US" dirty="0"/>
          </a:p>
        </p:txBody>
      </p:sp>
      <p:pic>
        <p:nvPicPr>
          <p:cNvPr id="9" name="Picture 8"/>
          <p:cNvPicPr>
            <a:picLocks noChangeAspect="1"/>
          </p:cNvPicPr>
          <p:nvPr/>
        </p:nvPicPr>
        <p:blipFill>
          <a:blip r:embed="rId1"/>
          <a:stretch>
            <a:fillRect/>
          </a:stretch>
        </p:blipFill>
        <p:spPr>
          <a:xfrm>
            <a:off x="6615953" y="2047710"/>
            <a:ext cx="5475853" cy="311770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2107" y="754950"/>
            <a:ext cx="10372496" cy="980844"/>
          </a:xfrm>
        </p:spPr>
        <p:txBody>
          <a:bodyPr/>
          <a:lstStyle/>
          <a:p>
            <a:r>
              <a:rPr lang="en-US" b="1" dirty="0"/>
              <a:t>Creating paths to add out images</a:t>
            </a:r>
            <a:endParaRPr lang="en-US" b="1" dirty="0"/>
          </a:p>
        </p:txBody>
      </p:sp>
      <p:sp>
        <p:nvSpPr>
          <p:cNvPr id="3" name="Text Placeholder 2"/>
          <p:cNvSpPr>
            <a:spLocks noGrp="1"/>
          </p:cNvSpPr>
          <p:nvPr>
            <p:ph type="body" sz="quarter" idx="13"/>
          </p:nvPr>
        </p:nvSpPr>
        <p:spPr>
          <a:xfrm>
            <a:off x="1550564" y="3137646"/>
            <a:ext cx="8346471" cy="2898577"/>
          </a:xfrm>
        </p:spPr>
        <p:txBody>
          <a:bodyPr/>
          <a:lstStyle/>
          <a:p>
            <a:r>
              <a:rPr lang="en-US" dirty="0"/>
              <a:t>In the above code we are: </a:t>
            </a:r>
            <a:endParaRPr lang="en-US" dirty="0"/>
          </a:p>
          <a:p>
            <a:pPr marL="285750" indent="-285750">
              <a:buFont typeface="Arial" panose="020B0604020202020204" pitchFamily="34" charset="0"/>
              <a:buChar char="•"/>
            </a:pPr>
            <a:r>
              <a:rPr lang="en-US" dirty="0"/>
              <a:t>Creating path to add our images by joining our data directory with image directory.</a:t>
            </a:r>
            <a:endParaRPr lang="en-US" dirty="0"/>
          </a:p>
          <a:p>
            <a:pPr marL="285750" indent="-285750">
              <a:buFont typeface="Arial" panose="020B0604020202020204" pitchFamily="34" charset="0"/>
              <a:buChar char="•"/>
            </a:pPr>
            <a:r>
              <a:rPr lang="en-US" dirty="0"/>
              <a:t>We are then creating 2 classes we want our image to be classified as.</a:t>
            </a:r>
            <a:endParaRPr lang="en-US" dirty="0"/>
          </a:p>
          <a:p>
            <a:pPr marL="285750" indent="-285750">
              <a:buFont typeface="Arial" panose="020B0604020202020204" pitchFamily="34" charset="0"/>
              <a:buChar char="•"/>
            </a:pPr>
            <a:r>
              <a:rPr lang="en-US" dirty="0"/>
              <a:t>Number_images variable stores that each class will contain 20 each.</a:t>
            </a:r>
            <a:endParaRPr lang="en-US" dirty="0"/>
          </a:p>
        </p:txBody>
      </p:sp>
      <p:sp>
        <p:nvSpPr>
          <p:cNvPr id="5" name="Slide Number Placeholder 4"/>
          <p:cNvSpPr>
            <a:spLocks noGrp="1"/>
          </p:cNvSpPr>
          <p:nvPr>
            <p:ph type="sldNum" sz="quarter" idx="10"/>
          </p:nvPr>
        </p:nvSpPr>
        <p:spPr/>
        <p:txBody>
          <a:bodyPr/>
          <a:lstStyle/>
          <a:p>
            <a:fld id="{48F63A3B-78C7-47BE-AE5E-E10140E04643}" type="slidenum">
              <a:rPr lang="en-US" smtClean="0"/>
            </a:fld>
            <a:endParaRPr lang="en-US" dirty="0"/>
          </a:p>
        </p:txBody>
      </p:sp>
      <p:pic>
        <p:nvPicPr>
          <p:cNvPr id="7" name="Picture 6"/>
          <p:cNvPicPr>
            <a:picLocks noChangeAspect="1"/>
          </p:cNvPicPr>
          <p:nvPr/>
        </p:nvPicPr>
        <p:blipFill>
          <a:blip r:embed="rId1"/>
          <a:stretch>
            <a:fillRect/>
          </a:stretch>
        </p:blipFill>
        <p:spPr>
          <a:xfrm>
            <a:off x="152400" y="1673787"/>
            <a:ext cx="11887200" cy="11745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6589" y="598791"/>
            <a:ext cx="9879437" cy="980844"/>
          </a:xfrm>
        </p:spPr>
        <p:txBody>
          <a:bodyPr/>
          <a:lstStyle/>
          <a:p>
            <a:r>
              <a:rPr lang="en-US" b="1" dirty="0"/>
              <a:t>CAPTURING FRAMES IN REAL TIME</a:t>
            </a:r>
            <a:endParaRPr lang="en-US" b="1" dirty="0"/>
          </a:p>
        </p:txBody>
      </p:sp>
      <p:sp>
        <p:nvSpPr>
          <p:cNvPr id="3" name="Text Placeholder 2"/>
          <p:cNvSpPr>
            <a:spLocks noGrp="1"/>
          </p:cNvSpPr>
          <p:nvPr>
            <p:ph type="body" sz="quarter" idx="13"/>
          </p:nvPr>
        </p:nvSpPr>
        <p:spPr>
          <a:xfrm>
            <a:off x="1550564" y="2331958"/>
            <a:ext cx="3828260" cy="3704266"/>
          </a:xfrm>
        </p:spPr>
        <p:txBody>
          <a:bodyPr/>
          <a:lstStyle/>
          <a:p>
            <a:r>
              <a:rPr lang="en-US" dirty="0"/>
              <a:t>This code captures images from a webcam for each label in a list, saving them with unique names. It displays each image on the screen and waits for 2 seconds between captures, allowing for a 5-second delay before starting each label. The capture process stops if 'q' is pressed, and resources are released after completion.</a:t>
            </a:r>
            <a:endParaRPr lang="en-US" dirty="0"/>
          </a:p>
        </p:txBody>
      </p:sp>
      <p:pic>
        <p:nvPicPr>
          <p:cNvPr id="7" name="Content Placeholder 6"/>
          <p:cNvPicPr>
            <a:picLocks noGrp="1" noChangeAspect="1"/>
          </p:cNvPicPr>
          <p:nvPr>
            <p:ph sz="half" idx="1"/>
          </p:nvPr>
        </p:nvPicPr>
        <p:blipFill>
          <a:blip r:embed="rId1"/>
          <a:stretch>
            <a:fillRect/>
          </a:stretch>
        </p:blipFill>
        <p:spPr>
          <a:xfrm>
            <a:off x="5773271" y="1910696"/>
            <a:ext cx="5253317" cy="4172126"/>
          </a:xfrm>
        </p:spPr>
      </p:pic>
      <p:sp>
        <p:nvSpPr>
          <p:cNvPr id="5" name="Slide Number Placeholder 4"/>
          <p:cNvSpPr>
            <a:spLocks noGrp="1"/>
          </p:cNvSpPr>
          <p:nvPr>
            <p:ph type="sldNum" sz="quarter" idx="10"/>
          </p:nvPr>
        </p:nvSpPr>
        <p:spPr/>
        <p:txBody>
          <a:bodyPr/>
          <a:lstStyle/>
          <a:p>
            <a:fld id="{48F63A3B-78C7-47BE-AE5E-E10140E04643}" type="slidenum">
              <a:rPr lang="en-US" smtClean="0"/>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2563" y="820959"/>
            <a:ext cx="9879437" cy="980844"/>
          </a:xfrm>
        </p:spPr>
        <p:txBody>
          <a:bodyPr/>
          <a:lstStyle/>
          <a:p>
            <a:r>
              <a:rPr lang="en-US" sz="2400" b="1" dirty="0"/>
              <a:t>IT WOULD LOOK LIKE THIS WHILE COLLECTING FRAME</a:t>
            </a:r>
            <a:endParaRPr lang="en-US" sz="2400" b="1" dirty="0"/>
          </a:p>
        </p:txBody>
      </p:sp>
      <p:sp>
        <p:nvSpPr>
          <p:cNvPr id="5" name="Slide Number Placeholder 4"/>
          <p:cNvSpPr>
            <a:spLocks noGrp="1"/>
          </p:cNvSpPr>
          <p:nvPr>
            <p:ph type="sldNum" sz="quarter" idx="10"/>
          </p:nvPr>
        </p:nvSpPr>
        <p:spPr/>
        <p:txBody>
          <a:bodyPr/>
          <a:lstStyle/>
          <a:p>
            <a:fld id="{48F63A3B-78C7-47BE-AE5E-E10140E04643}" type="slidenum">
              <a:rPr lang="en-US" smtClean="0"/>
            </a:fld>
            <a:endParaRPr lang="en-US" dirty="0"/>
          </a:p>
        </p:txBody>
      </p:sp>
      <p:pic>
        <p:nvPicPr>
          <p:cNvPr id="8" name="Picture 7"/>
          <p:cNvPicPr>
            <a:picLocks noChangeAspect="1"/>
          </p:cNvPicPr>
          <p:nvPr/>
        </p:nvPicPr>
        <p:blipFill>
          <a:blip r:embed="rId1"/>
          <a:stretch>
            <a:fillRect/>
          </a:stretch>
        </p:blipFill>
        <p:spPr>
          <a:xfrm>
            <a:off x="3336485" y="1554864"/>
            <a:ext cx="5916705" cy="50560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a:t>
            </a:r>
            <a:endParaRPr lang="en-US" b="1" dirty="0"/>
          </a:p>
        </p:txBody>
      </p:sp>
      <p:sp>
        <p:nvSpPr>
          <p:cNvPr id="3" name="Content Placeholder 2"/>
          <p:cNvSpPr>
            <a:spLocks noGrp="1"/>
          </p:cNvSpPr>
          <p:nvPr>
            <p:ph idx="1"/>
          </p:nvPr>
        </p:nvSpPr>
        <p:spPr/>
        <p:txBody>
          <a:bodyPr>
            <a:normAutofit fontScale="70000" lnSpcReduction="20000"/>
          </a:bodyPr>
          <a:lstStyle/>
          <a:p>
            <a:r>
              <a:rPr lang="en-US" dirty="0"/>
              <a:t>Drowsiness detection is a critical component in enhancing road safety and preventing accidents caused by driver fatigue. This project aims to develop a deep learning model for real-time drowsiness detection using YOLOv5 and PyTorch. The proposed system will leverage state-of-the-art object detection techniques to identify signs of drowsiness in drivers and provide timely alerts. This document outlines the theoretical foundation, methodology, and implementation plan for the project.</a:t>
            </a:r>
            <a:endParaRPr lang="en-US" dirty="0"/>
          </a:p>
        </p:txBody>
      </p:sp>
      <p:sp>
        <p:nvSpPr>
          <p:cNvPr id="4" name="Slide Number Placeholder 3"/>
          <p:cNvSpPr>
            <a:spLocks noGrp="1"/>
          </p:cNvSpPr>
          <p:nvPr>
            <p:ph type="sldNum" sz="quarter" idx="10"/>
          </p:nvPr>
        </p:nvSpPr>
        <p:spPr/>
        <p:txBody>
          <a:bodyPr/>
          <a:lstStyle/>
          <a:p>
            <a:fld id="{48F63A3B-78C7-47BE-AE5E-E10140E04643}" type="slidenum">
              <a:rPr lang="en-US" smtClean="0"/>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3952" y="1084732"/>
            <a:ext cx="9879437" cy="980844"/>
          </a:xfrm>
        </p:spPr>
        <p:txBody>
          <a:bodyPr/>
          <a:lstStyle/>
          <a:p>
            <a:r>
              <a:rPr lang="en-US" b="1" dirty="0"/>
              <a:t>LABELIMG</a:t>
            </a:r>
            <a:endParaRPr lang="en-US" b="1" dirty="0"/>
          </a:p>
        </p:txBody>
      </p:sp>
      <p:sp>
        <p:nvSpPr>
          <p:cNvPr id="3" name="Text Placeholder 2"/>
          <p:cNvSpPr>
            <a:spLocks noGrp="1"/>
          </p:cNvSpPr>
          <p:nvPr>
            <p:ph type="body" sz="quarter" idx="13"/>
          </p:nvPr>
        </p:nvSpPr>
        <p:spPr>
          <a:xfrm>
            <a:off x="2213952" y="2690547"/>
            <a:ext cx="6508707" cy="3704266"/>
          </a:xfrm>
        </p:spPr>
        <p:txBody>
          <a:bodyPr/>
          <a:lstStyle/>
          <a:p>
            <a:r>
              <a:rPr lang="en-US" dirty="0" err="1"/>
              <a:t>LabelImg</a:t>
            </a:r>
            <a:r>
              <a:rPr lang="en-US" dirty="0"/>
              <a:t> is an open-source graphical image annotation tool used to label images for object detection and image classification tasks. It enables users to draw bounding boxes around objects in images and assign labels, creating annotated datasets for training machine learning models. This tool supports multiple annotation formats, facilitating dataset preparation for various deep learning frameworks.</a:t>
            </a:r>
            <a:endParaRPr lang="en-US" dirty="0"/>
          </a:p>
        </p:txBody>
      </p:sp>
      <p:sp>
        <p:nvSpPr>
          <p:cNvPr id="5" name="Slide Number Placeholder 4"/>
          <p:cNvSpPr>
            <a:spLocks noGrp="1"/>
          </p:cNvSpPr>
          <p:nvPr>
            <p:ph type="sldNum" sz="quarter" idx="10"/>
          </p:nvPr>
        </p:nvSpPr>
        <p:spPr/>
        <p:txBody>
          <a:bodyPr/>
          <a:lstStyle/>
          <a:p>
            <a:fld id="{48F63A3B-78C7-47BE-AE5E-E10140E04643}" type="slidenum">
              <a:rPr lang="en-US" smtClean="0"/>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37860" y="692943"/>
            <a:ext cx="9875463" cy="999746"/>
          </a:xfrm>
        </p:spPr>
        <p:txBody>
          <a:bodyPr/>
          <a:lstStyle/>
          <a:p>
            <a:r>
              <a:rPr lang="en-US" dirty="0"/>
              <a:t>IN THE LABEL DIRECTORY</a:t>
            </a:r>
            <a:endParaRPr lang="en-US" dirty="0"/>
          </a:p>
        </p:txBody>
      </p:sp>
      <p:sp>
        <p:nvSpPr>
          <p:cNvPr id="2" name="Slide Number Placeholder 1"/>
          <p:cNvSpPr>
            <a:spLocks noGrp="1"/>
          </p:cNvSpPr>
          <p:nvPr>
            <p:ph type="sldNum" sz="quarter" idx="10"/>
          </p:nvPr>
        </p:nvSpPr>
        <p:spPr/>
        <p:txBody>
          <a:bodyPr/>
          <a:lstStyle/>
          <a:p>
            <a:fld id="{48F63A3B-78C7-47BE-AE5E-E10140E04643}" type="slidenum">
              <a:rPr lang="en-US" smtClean="0"/>
            </a:fld>
            <a:endParaRPr lang="en-US" dirty="0"/>
          </a:p>
        </p:txBody>
      </p:sp>
      <p:pic>
        <p:nvPicPr>
          <p:cNvPr id="5" name="Picture 4"/>
          <p:cNvPicPr>
            <a:picLocks noChangeAspect="1"/>
          </p:cNvPicPr>
          <p:nvPr/>
        </p:nvPicPr>
        <p:blipFill>
          <a:blip r:embed="rId1"/>
          <a:stretch>
            <a:fillRect/>
          </a:stretch>
        </p:blipFill>
        <p:spPr>
          <a:xfrm>
            <a:off x="3085100" y="1537241"/>
            <a:ext cx="6478999" cy="503362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3842" y="2641876"/>
            <a:ext cx="9875463" cy="999746"/>
          </a:xfrm>
        </p:spPr>
        <p:txBody>
          <a:bodyPr/>
          <a:lstStyle/>
          <a:p>
            <a:r>
              <a:rPr lang="en-US" dirty="0"/>
              <a:t>I have annotated my labels manually image by image by drawing the bounding boxes using </a:t>
            </a:r>
            <a:r>
              <a:rPr lang="en-US" dirty="0" err="1"/>
              <a:t>labelimg</a:t>
            </a:r>
            <a:br>
              <a:rPr lang="en-US" dirty="0"/>
            </a:br>
            <a:endParaRPr lang="en-US" dirty="0"/>
          </a:p>
        </p:txBody>
      </p:sp>
      <p:sp>
        <p:nvSpPr>
          <p:cNvPr id="5" name="Slide Number Placeholder 4"/>
          <p:cNvSpPr>
            <a:spLocks noGrp="1"/>
          </p:cNvSpPr>
          <p:nvPr>
            <p:ph type="sldNum" sz="quarter" idx="10"/>
          </p:nvPr>
        </p:nvSpPr>
        <p:spPr/>
        <p:txBody>
          <a:bodyPr/>
          <a:lstStyle/>
          <a:p>
            <a:fld id="{48F63A3B-78C7-47BE-AE5E-E10140E04643}" type="slidenum">
              <a:rPr lang="en-US" smtClean="0"/>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6537" y="1185860"/>
            <a:ext cx="9875463" cy="999746"/>
          </a:xfrm>
        </p:spPr>
        <p:txBody>
          <a:bodyPr/>
          <a:lstStyle/>
          <a:p>
            <a:r>
              <a:rPr lang="en-US" dirty="0"/>
              <a:t>DEFINING TRAINING PARAMETERS</a:t>
            </a:r>
            <a:endParaRPr lang="en-US" dirty="0"/>
          </a:p>
        </p:txBody>
      </p:sp>
      <p:pic>
        <p:nvPicPr>
          <p:cNvPr id="7" name="Content Placeholder 6"/>
          <p:cNvPicPr>
            <a:picLocks noGrp="1" noChangeAspect="1"/>
          </p:cNvPicPr>
          <p:nvPr>
            <p:ph sz="half" idx="2"/>
          </p:nvPr>
        </p:nvPicPr>
        <p:blipFill>
          <a:blip r:embed="rId1"/>
          <a:stretch>
            <a:fillRect/>
          </a:stretch>
        </p:blipFill>
        <p:spPr>
          <a:xfrm>
            <a:off x="3587605" y="2185606"/>
            <a:ext cx="4529219" cy="3960812"/>
          </a:xfrm>
        </p:spPr>
      </p:pic>
      <p:sp>
        <p:nvSpPr>
          <p:cNvPr id="5" name="Slide Number Placeholder 4"/>
          <p:cNvSpPr>
            <a:spLocks noGrp="1"/>
          </p:cNvSpPr>
          <p:nvPr>
            <p:ph type="sldNum" sz="quarter" idx="10"/>
          </p:nvPr>
        </p:nvSpPr>
        <p:spPr/>
        <p:txBody>
          <a:bodyPr/>
          <a:lstStyle/>
          <a:p>
            <a:fld id="{48F63A3B-78C7-47BE-AE5E-E10140E04643}" type="slidenum">
              <a:rPr lang="en-US" smtClean="0"/>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5235" y="1057275"/>
            <a:ext cx="7640955" cy="471805"/>
          </a:xfrm>
        </p:spPr>
        <p:txBody>
          <a:bodyPr/>
          <a:lstStyle/>
          <a:p>
            <a:r>
              <a:rPr lang="en-US" dirty="0"/>
              <a:t>TRAINING WEIGHTS</a:t>
            </a:r>
            <a:endParaRPr lang="en-US" dirty="0"/>
          </a:p>
        </p:txBody>
      </p:sp>
      <p:pic>
        <p:nvPicPr>
          <p:cNvPr id="9" name="Content Placeholder 8" descr="A screenshot of a computer program&#10;&#10;Description automatically generated"/>
          <p:cNvPicPr>
            <a:picLocks noGrp="1" noChangeAspect="1"/>
          </p:cNvPicPr>
          <p:nvPr>
            <p:ph sz="half" idx="2"/>
          </p:nvPr>
        </p:nvPicPr>
        <p:blipFill>
          <a:blip r:embed="rId1"/>
          <a:stretch>
            <a:fillRect/>
          </a:stretch>
        </p:blipFill>
        <p:spPr>
          <a:xfrm>
            <a:off x="3787775" y="1657350"/>
            <a:ext cx="4368800" cy="4704715"/>
          </a:xfrm>
        </p:spPr>
      </p:pic>
      <p:sp>
        <p:nvSpPr>
          <p:cNvPr id="5" name="Slide Number Placeholder 4"/>
          <p:cNvSpPr>
            <a:spLocks noGrp="1"/>
          </p:cNvSpPr>
          <p:nvPr>
            <p:ph type="sldNum" sz="quarter" idx="10"/>
          </p:nvPr>
        </p:nvSpPr>
        <p:spPr/>
        <p:txBody>
          <a:bodyPr/>
          <a:lstStyle/>
          <a:p>
            <a:fld id="{48F63A3B-78C7-47BE-AE5E-E10140E04643}" type="slidenum">
              <a:rPr lang="en-US" smtClean="0"/>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176" y="1057274"/>
            <a:ext cx="9875463" cy="999746"/>
          </a:xfrm>
        </p:spPr>
        <p:txBody>
          <a:bodyPr/>
          <a:lstStyle/>
          <a:p>
            <a:r>
              <a:rPr lang="en-US" dirty="0"/>
              <a:t>TRAINING MODEL</a:t>
            </a:r>
            <a:endParaRPr lang="en-US" dirty="0"/>
          </a:p>
        </p:txBody>
      </p:sp>
      <p:pic>
        <p:nvPicPr>
          <p:cNvPr id="7" name="Content Placeholder 6"/>
          <p:cNvPicPr>
            <a:picLocks noGrp="1" noChangeAspect="1"/>
          </p:cNvPicPr>
          <p:nvPr>
            <p:ph sz="half" idx="2"/>
          </p:nvPr>
        </p:nvPicPr>
        <p:blipFill>
          <a:blip r:embed="rId1"/>
          <a:stretch>
            <a:fillRect/>
          </a:stretch>
        </p:blipFill>
        <p:spPr>
          <a:xfrm>
            <a:off x="2135176" y="2303463"/>
            <a:ext cx="4660923" cy="3960812"/>
          </a:xfrm>
        </p:spPr>
      </p:pic>
      <p:sp>
        <p:nvSpPr>
          <p:cNvPr id="4" name="Content Placeholder 3"/>
          <p:cNvSpPr>
            <a:spLocks noGrp="1"/>
          </p:cNvSpPr>
          <p:nvPr>
            <p:ph sz="half" idx="15"/>
          </p:nvPr>
        </p:nvSpPr>
        <p:spPr>
          <a:xfrm>
            <a:off x="7940842" y="3630168"/>
            <a:ext cx="3485184" cy="2634453"/>
          </a:xfrm>
        </p:spPr>
        <p:txBody>
          <a:bodyPr/>
          <a:lstStyle/>
          <a:p>
            <a:pPr marL="0" indent="0">
              <a:buNone/>
            </a:pPr>
            <a:r>
              <a:rPr lang="en-US" dirty="0"/>
              <a:t>We are training our model on specific commands</a:t>
            </a:r>
            <a:endParaRPr lang="en-US" dirty="0"/>
          </a:p>
        </p:txBody>
      </p:sp>
      <p:sp>
        <p:nvSpPr>
          <p:cNvPr id="5" name="Slide Number Placeholder 4"/>
          <p:cNvSpPr>
            <a:spLocks noGrp="1"/>
          </p:cNvSpPr>
          <p:nvPr>
            <p:ph type="sldNum" sz="quarter" idx="10"/>
          </p:nvPr>
        </p:nvSpPr>
        <p:spPr/>
        <p:txBody>
          <a:bodyPr/>
          <a:lstStyle/>
          <a:p>
            <a:fld id="{48F63A3B-78C7-47BE-AE5E-E10140E04643}" type="slidenum">
              <a:rPr lang="en-US" smtClean="0"/>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endParaRPr lang="en-US" dirty="0"/>
          </a:p>
        </p:txBody>
      </p:sp>
      <p:pic>
        <p:nvPicPr>
          <p:cNvPr id="7" name="Content Placeholder 6"/>
          <p:cNvPicPr>
            <a:picLocks noGrp="1" noChangeAspect="1"/>
          </p:cNvPicPr>
          <p:nvPr>
            <p:ph sz="half" idx="2"/>
          </p:nvPr>
        </p:nvPicPr>
        <p:blipFill>
          <a:blip r:embed="rId1"/>
          <a:stretch>
            <a:fillRect/>
          </a:stretch>
        </p:blipFill>
        <p:spPr>
          <a:xfrm>
            <a:off x="765974" y="2319032"/>
            <a:ext cx="6888633" cy="3481694"/>
          </a:xfrm>
        </p:spPr>
      </p:pic>
      <p:sp>
        <p:nvSpPr>
          <p:cNvPr id="4" name="Content Placeholder 3"/>
          <p:cNvSpPr>
            <a:spLocks noGrp="1"/>
          </p:cNvSpPr>
          <p:nvPr>
            <p:ph sz="half" idx="15"/>
          </p:nvPr>
        </p:nvSpPr>
        <p:spPr>
          <a:xfrm>
            <a:off x="7940842" y="1557147"/>
            <a:ext cx="4092662" cy="4957029"/>
          </a:xfrm>
        </p:spPr>
        <p:txBody>
          <a:bodyPr>
            <a:normAutofit fontScale="62500" lnSpcReduction="20000"/>
          </a:bodyPr>
          <a:lstStyle/>
          <a:p>
            <a:pPr marL="0" indent="0">
              <a:buNone/>
            </a:pPr>
            <a:r>
              <a:rPr lang="en-US" b="1" dirty="0"/>
              <a:t>awake </a:t>
            </a:r>
            <a:endParaRPr lang="en-US" b="1" dirty="0"/>
          </a:p>
          <a:p>
            <a:pPr>
              <a:buFont typeface="Arial" panose="020B0604020202020204" pitchFamily="34" charset="0"/>
              <a:buChar char="•"/>
            </a:pPr>
            <a:r>
              <a:rPr lang="en-US" b="1" dirty="0"/>
              <a:t>40</a:t>
            </a:r>
            <a:r>
              <a:rPr lang="en-US" dirty="0"/>
              <a:t>: Number of ground truth instances for the class.</a:t>
            </a:r>
            <a:endParaRPr lang="en-US" dirty="0"/>
          </a:p>
          <a:p>
            <a:pPr>
              <a:buFont typeface="Arial" panose="020B0604020202020204" pitchFamily="34" charset="0"/>
              <a:buChar char="•"/>
            </a:pPr>
            <a:r>
              <a:rPr lang="en-US" b="1" dirty="0"/>
              <a:t>20</a:t>
            </a:r>
            <a:r>
              <a:rPr lang="en-US" dirty="0"/>
              <a:t>: Number of detected instances for the class.</a:t>
            </a:r>
            <a:endParaRPr lang="en-US" dirty="0"/>
          </a:p>
          <a:p>
            <a:pPr>
              <a:buFont typeface="Arial" panose="020B0604020202020204" pitchFamily="34" charset="0"/>
              <a:buChar char="•"/>
            </a:pPr>
            <a:r>
              <a:rPr lang="en-US" b="1" dirty="0"/>
              <a:t>0.99</a:t>
            </a:r>
            <a:r>
              <a:rPr lang="en-US" dirty="0"/>
              <a:t>: Precision for the class.</a:t>
            </a:r>
            <a:endParaRPr lang="en-US" dirty="0"/>
          </a:p>
          <a:p>
            <a:pPr>
              <a:buFont typeface="Arial" panose="020B0604020202020204" pitchFamily="34" charset="0"/>
              <a:buChar char="•"/>
            </a:pPr>
            <a:r>
              <a:rPr lang="en-US" b="1" dirty="0"/>
              <a:t>0.9</a:t>
            </a:r>
            <a:r>
              <a:rPr lang="en-US" dirty="0"/>
              <a:t>: Recall for the class.</a:t>
            </a:r>
            <a:endParaRPr lang="en-US" dirty="0"/>
          </a:p>
          <a:p>
            <a:pPr>
              <a:buFont typeface="Arial" panose="020B0604020202020204" pitchFamily="34" charset="0"/>
              <a:buChar char="•"/>
            </a:pPr>
            <a:r>
              <a:rPr lang="en-US" b="1" dirty="0"/>
              <a:t>0.986</a:t>
            </a:r>
            <a:r>
              <a:rPr lang="en-US" dirty="0"/>
              <a:t>: Mean Average Precision (</a:t>
            </a:r>
            <a:r>
              <a:rPr lang="en-US" dirty="0" err="1"/>
              <a:t>mAP</a:t>
            </a:r>
            <a:r>
              <a:rPr lang="en-US" dirty="0"/>
              <a:t>) for the class.</a:t>
            </a:r>
            <a:endParaRPr lang="en-US" dirty="0"/>
          </a:p>
          <a:p>
            <a:pPr>
              <a:buFont typeface="Arial" panose="020B0604020202020204" pitchFamily="34" charset="0"/>
              <a:buChar char="•"/>
            </a:pPr>
            <a:r>
              <a:rPr lang="en-US" b="1" dirty="0"/>
              <a:t>0.706</a:t>
            </a:r>
            <a:r>
              <a:rPr lang="en-US" dirty="0"/>
              <a:t>: F1-score for the class (a balance between precision and recall).</a:t>
            </a:r>
            <a:endParaRPr lang="en-US" dirty="0"/>
          </a:p>
          <a:p>
            <a:pPr marL="0" indent="0">
              <a:buNone/>
            </a:pPr>
            <a:r>
              <a:rPr lang="en-US" b="1" dirty="0"/>
              <a:t>drowsy </a:t>
            </a:r>
            <a:endParaRPr lang="en-US" b="1" dirty="0"/>
          </a:p>
          <a:p>
            <a:r>
              <a:rPr lang="en-US" b="1" dirty="0"/>
              <a:t>40</a:t>
            </a:r>
            <a:r>
              <a:rPr lang="en-US" dirty="0"/>
              <a:t>: Number of ground truth instances for the class.</a:t>
            </a:r>
            <a:endParaRPr lang="en-US" dirty="0"/>
          </a:p>
          <a:p>
            <a:pPr>
              <a:buFont typeface="Arial" panose="020B0604020202020204" pitchFamily="34" charset="0"/>
              <a:buChar char="•"/>
            </a:pPr>
            <a:r>
              <a:rPr lang="en-US" b="1" dirty="0"/>
              <a:t>20</a:t>
            </a:r>
            <a:r>
              <a:rPr lang="en-US" dirty="0"/>
              <a:t>: Number of detected instances for the class.</a:t>
            </a:r>
            <a:endParaRPr lang="en-US" dirty="0"/>
          </a:p>
          <a:p>
            <a:pPr>
              <a:buFont typeface="Arial" panose="020B0604020202020204" pitchFamily="34" charset="0"/>
              <a:buChar char="•"/>
            </a:pPr>
            <a:r>
              <a:rPr lang="en-US" b="1" dirty="0"/>
              <a:t>0.926</a:t>
            </a:r>
            <a:r>
              <a:rPr lang="en-US" dirty="0"/>
              <a:t>: Precision for the class.</a:t>
            </a:r>
            <a:endParaRPr lang="en-US" dirty="0"/>
          </a:p>
          <a:p>
            <a:pPr>
              <a:buFont typeface="Arial" panose="020B0604020202020204" pitchFamily="34" charset="0"/>
              <a:buChar char="•"/>
            </a:pPr>
            <a:r>
              <a:rPr lang="en-US" b="1" dirty="0"/>
              <a:t>0.95</a:t>
            </a:r>
            <a:r>
              <a:rPr lang="en-US" dirty="0"/>
              <a:t>: Recall for the class.</a:t>
            </a:r>
            <a:endParaRPr lang="en-US" dirty="0"/>
          </a:p>
          <a:p>
            <a:pPr>
              <a:buFont typeface="Arial" panose="020B0604020202020204" pitchFamily="34" charset="0"/>
              <a:buChar char="•"/>
            </a:pPr>
            <a:r>
              <a:rPr lang="en-US" b="1" dirty="0"/>
              <a:t>0.987</a:t>
            </a:r>
            <a:r>
              <a:rPr lang="en-US" dirty="0"/>
              <a:t>: Mean Average Precision (</a:t>
            </a:r>
            <a:r>
              <a:rPr lang="en-US" dirty="0" err="1"/>
              <a:t>mAP</a:t>
            </a:r>
            <a:r>
              <a:rPr lang="en-US" dirty="0"/>
              <a:t>) for the class.</a:t>
            </a:r>
            <a:endParaRPr lang="en-US" dirty="0"/>
          </a:p>
          <a:p>
            <a:pPr>
              <a:buFont typeface="Arial" panose="020B0604020202020204" pitchFamily="34" charset="0"/>
              <a:buChar char="•"/>
            </a:pPr>
            <a:r>
              <a:rPr lang="en-US" b="1" dirty="0"/>
              <a:t>0.687</a:t>
            </a:r>
            <a:r>
              <a:rPr lang="en-US" dirty="0"/>
              <a:t>: F1-score for the class (a balance between precision and recall).</a:t>
            </a:r>
            <a:endParaRPr lang="en-US" dirty="0"/>
          </a:p>
          <a:p>
            <a:endParaRPr lang="en-US" dirty="0"/>
          </a:p>
        </p:txBody>
      </p:sp>
      <p:sp>
        <p:nvSpPr>
          <p:cNvPr id="5" name="Slide Number Placeholder 4"/>
          <p:cNvSpPr>
            <a:spLocks noGrp="1"/>
          </p:cNvSpPr>
          <p:nvPr>
            <p:ph type="sldNum" sz="quarter" idx="10"/>
          </p:nvPr>
        </p:nvSpPr>
        <p:spPr/>
        <p:txBody>
          <a:bodyPr/>
          <a:lstStyle/>
          <a:p>
            <a:fld id="{48F63A3B-78C7-47BE-AE5E-E10140E04643}" type="slidenum">
              <a:rPr lang="en-US" smtClean="0"/>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057275"/>
            <a:ext cx="10511627" cy="698374"/>
          </a:xfrm>
        </p:spPr>
        <p:txBody>
          <a:bodyPr/>
          <a:lstStyle/>
          <a:p>
            <a:r>
              <a:rPr lang="en-US" b="1" dirty="0"/>
              <a:t>PREDICTION ON IMAGE</a:t>
            </a:r>
            <a:endParaRPr lang="en-US" b="1" dirty="0"/>
          </a:p>
        </p:txBody>
      </p:sp>
      <p:pic>
        <p:nvPicPr>
          <p:cNvPr id="6" name="Content Placeholder 5"/>
          <p:cNvPicPr>
            <a:picLocks noGrp="1" noChangeAspect="1"/>
          </p:cNvPicPr>
          <p:nvPr>
            <p:ph sz="quarter" idx="4"/>
          </p:nvPr>
        </p:nvPicPr>
        <p:blipFill>
          <a:blip r:embed="rId1"/>
          <a:stretch>
            <a:fillRect/>
          </a:stretch>
        </p:blipFill>
        <p:spPr>
          <a:xfrm>
            <a:off x="987552" y="2478120"/>
            <a:ext cx="10510838" cy="1890838"/>
          </a:xfrm>
        </p:spPr>
      </p:pic>
      <p:sp>
        <p:nvSpPr>
          <p:cNvPr id="4" name="Slide Number Placeholder 3"/>
          <p:cNvSpPr>
            <a:spLocks noGrp="1"/>
          </p:cNvSpPr>
          <p:nvPr>
            <p:ph type="sldNum" sz="quarter" idx="10"/>
          </p:nvPr>
        </p:nvSpPr>
        <p:spPr/>
        <p:txBody>
          <a:bodyPr/>
          <a:lstStyle/>
          <a:p>
            <a:fld id="{48F63A3B-78C7-47BE-AE5E-E10140E04643}" type="slidenum">
              <a:rPr lang="en-US" smtClean="0"/>
            </a:fld>
            <a:endParaRPr lang="en-US" dirty="0"/>
          </a:p>
        </p:txBody>
      </p:sp>
      <p:sp>
        <p:nvSpPr>
          <p:cNvPr id="7" name="TextBox 6"/>
          <p:cNvSpPr txBox="1"/>
          <p:nvPr/>
        </p:nvSpPr>
        <p:spPr>
          <a:xfrm>
            <a:off x="3163824" y="5091430"/>
            <a:ext cx="7415784" cy="400110"/>
          </a:xfrm>
          <a:prstGeom prst="rect">
            <a:avLst/>
          </a:prstGeom>
          <a:noFill/>
        </p:spPr>
        <p:txBody>
          <a:bodyPr wrap="square" rtlCol="0">
            <a:spAutoFit/>
          </a:bodyPr>
          <a:lstStyle/>
          <a:p>
            <a:r>
              <a:rPr lang="en-US" sz="2000" b="1" dirty="0">
                <a:solidFill>
                  <a:schemeClr val="accent6"/>
                </a:solidFill>
              </a:rPr>
              <a:t>YAY! WE HAVE ACHIVED THE ACCURATE PREDICTION</a:t>
            </a:r>
            <a:endParaRPr lang="en-US" sz="2000" b="1" dirty="0">
              <a:solidFill>
                <a:schemeClr val="accent6"/>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8F63A3B-78C7-47BE-AE5E-E10140E04643}" type="slidenum">
              <a:rPr lang="en-US" sz="2400" smtClean="0"/>
            </a:fld>
            <a:endParaRPr lang="en-US" sz="2400" dirty="0"/>
          </a:p>
        </p:txBody>
      </p:sp>
      <p:pic>
        <p:nvPicPr>
          <p:cNvPr id="6" name="Picture 5"/>
          <p:cNvPicPr>
            <a:picLocks noChangeAspect="1"/>
          </p:cNvPicPr>
          <p:nvPr/>
        </p:nvPicPr>
        <p:blipFill>
          <a:blip r:embed="rId1"/>
          <a:stretch>
            <a:fillRect/>
          </a:stretch>
        </p:blipFill>
        <p:spPr>
          <a:xfrm>
            <a:off x="2194560" y="1485306"/>
            <a:ext cx="6699313" cy="5094396"/>
          </a:xfrm>
          <a:prstGeom prst="rect">
            <a:avLst/>
          </a:prstGeom>
        </p:spPr>
      </p:pic>
      <p:sp>
        <p:nvSpPr>
          <p:cNvPr id="7" name="TextBox 6"/>
          <p:cNvSpPr txBox="1"/>
          <p:nvPr/>
        </p:nvSpPr>
        <p:spPr>
          <a:xfrm>
            <a:off x="2907792" y="692943"/>
            <a:ext cx="5285232" cy="523220"/>
          </a:xfrm>
          <a:prstGeom prst="rect">
            <a:avLst/>
          </a:prstGeom>
          <a:noFill/>
        </p:spPr>
        <p:txBody>
          <a:bodyPr wrap="square" rtlCol="0">
            <a:spAutoFit/>
          </a:bodyPr>
          <a:lstStyle/>
          <a:p>
            <a:pPr algn="ctr"/>
            <a:r>
              <a:rPr lang="en-US" sz="2800" b="1" dirty="0">
                <a:solidFill>
                  <a:schemeClr val="accent6"/>
                </a:solidFill>
              </a:rPr>
              <a:t>IGNORE ME</a:t>
            </a:r>
            <a:endParaRPr lang="en-US" sz="2800" b="1" dirty="0">
              <a:solidFill>
                <a:schemeClr val="accent6"/>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3032378"/>
            <a:ext cx="10511627" cy="1155573"/>
          </a:xfrm>
        </p:spPr>
        <p:txBody>
          <a:bodyPr/>
          <a:lstStyle/>
          <a:p>
            <a:r>
              <a:rPr lang="en-US" b="1" dirty="0"/>
              <a:t>LET’S FINE TUNE</a:t>
            </a:r>
            <a:endParaRPr lang="en-US" b="1" dirty="0"/>
          </a:p>
        </p:txBody>
      </p:sp>
      <p:sp>
        <p:nvSpPr>
          <p:cNvPr id="4" name="Slide Number Placeholder 3"/>
          <p:cNvSpPr>
            <a:spLocks noGrp="1"/>
          </p:cNvSpPr>
          <p:nvPr>
            <p:ph type="sldNum" sz="quarter" idx="10"/>
          </p:nvPr>
        </p:nvSpPr>
        <p:spPr/>
        <p:txBody>
          <a:bodyPr/>
          <a:lstStyle/>
          <a:p>
            <a:fld id="{48F63A3B-78C7-47BE-AE5E-E10140E04643}" type="slidenum">
              <a:rPr lang="en-US" smtClean="0"/>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6716" y="1075496"/>
            <a:ext cx="5723586" cy="1281527"/>
          </a:xfrm>
        </p:spPr>
        <p:txBody>
          <a:bodyPr/>
          <a:lstStyle/>
          <a:p>
            <a:r>
              <a:rPr lang="en-US" dirty="0"/>
              <a:t>PROBLEM</a:t>
            </a:r>
            <a:endParaRPr lang="en-US" dirty="0"/>
          </a:p>
        </p:txBody>
      </p:sp>
      <p:sp>
        <p:nvSpPr>
          <p:cNvPr id="3" name="TextBox 2"/>
          <p:cNvSpPr txBox="1"/>
          <p:nvPr/>
        </p:nvSpPr>
        <p:spPr>
          <a:xfrm>
            <a:off x="5616716" y="2524125"/>
            <a:ext cx="5723586" cy="2585323"/>
          </a:xfrm>
          <a:prstGeom prst="rect">
            <a:avLst/>
          </a:prstGeom>
          <a:noFill/>
        </p:spPr>
        <p:txBody>
          <a:bodyPr wrap="square" rtlCol="0">
            <a:spAutoFit/>
          </a:bodyPr>
          <a:lstStyle/>
          <a:p>
            <a:r>
              <a:rPr lang="en-US" dirty="0">
                <a:solidFill>
                  <a:schemeClr val="accent6"/>
                </a:solidFill>
              </a:rPr>
              <a:t>Drowsiness while driving is a significant cause of road accidents globally. Detecting driver fatigue early can prevent such accidents and save lives. Traditional methods of drowsiness detection often rely on physiological signals or vehicle behavior analysis. However, these methods can be intrusive or limited in accuracy. Deep learning-based computer vision techniques offer a non-intrusive and highly accurate alternative for real-time drowsiness detection.</a:t>
            </a:r>
            <a:endParaRPr lang="en-US" dirty="0">
              <a:solidFill>
                <a:schemeClr val="accent6"/>
              </a:solidFill>
            </a:endParaRPr>
          </a:p>
        </p:txBody>
      </p:sp>
      <p:pic>
        <p:nvPicPr>
          <p:cNvPr id="5" name="Picture 4" descr="A person with eyes closed&#10;&#10;Description automatically generated"/>
          <p:cNvPicPr>
            <a:picLocks noChangeAspect="1"/>
          </p:cNvPicPr>
          <p:nvPr/>
        </p:nvPicPr>
        <p:blipFill>
          <a:blip r:embed="rId1"/>
          <a:stretch>
            <a:fillRect/>
          </a:stretch>
        </p:blipFill>
        <p:spPr>
          <a:xfrm>
            <a:off x="98612" y="1891551"/>
            <a:ext cx="5446467" cy="292249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403789"/>
            <a:ext cx="10511627" cy="1012785"/>
          </a:xfrm>
        </p:spPr>
        <p:txBody>
          <a:bodyPr/>
          <a:lstStyle/>
          <a:p>
            <a:pPr algn="l"/>
            <a:r>
              <a:rPr lang="en-US" dirty="0"/>
              <a:t>FINE TUNING</a:t>
            </a:r>
            <a:endParaRPr lang="en-US" dirty="0"/>
          </a:p>
        </p:txBody>
      </p:sp>
      <p:sp>
        <p:nvSpPr>
          <p:cNvPr id="3" name="Content Placeholder 2"/>
          <p:cNvSpPr>
            <a:spLocks noGrp="1"/>
          </p:cNvSpPr>
          <p:nvPr>
            <p:ph sz="quarter" idx="4"/>
          </p:nvPr>
        </p:nvSpPr>
        <p:spPr>
          <a:xfrm>
            <a:off x="914400" y="2957798"/>
            <a:ext cx="10511627" cy="3948557"/>
          </a:xfrm>
        </p:spPr>
        <p:txBody>
          <a:bodyPr/>
          <a:lstStyle/>
          <a:p>
            <a:pPr marL="0" indent="0">
              <a:buNone/>
            </a:pPr>
            <a:r>
              <a:rPr lang="en-US" dirty="0"/>
              <a:t>Fine-tuning is a training technique in machine learning where a pre-trained model is further trained on a new dataset, typically with a smaller learning rate. This process allows the model to adapt its parameters to the new data while leveraging the knowledge gained from the original task, thereby improving performance for the specific task at hand.</a:t>
            </a:r>
            <a:endParaRPr lang="en-US" dirty="0"/>
          </a:p>
        </p:txBody>
      </p:sp>
      <p:sp>
        <p:nvSpPr>
          <p:cNvPr id="4" name="Slide Number Placeholder 3"/>
          <p:cNvSpPr>
            <a:spLocks noGrp="1"/>
          </p:cNvSpPr>
          <p:nvPr>
            <p:ph type="sldNum" sz="quarter" idx="10"/>
          </p:nvPr>
        </p:nvSpPr>
        <p:spPr/>
        <p:txBody>
          <a:bodyPr/>
          <a:lstStyle/>
          <a:p>
            <a:fld id="{48F63A3B-78C7-47BE-AE5E-E10140E04643}" type="slidenum">
              <a:rPr lang="en-US" smtClean="0"/>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3140" y="833818"/>
            <a:ext cx="9875463" cy="999746"/>
          </a:xfrm>
        </p:spPr>
        <p:txBody>
          <a:bodyPr/>
          <a:lstStyle/>
          <a:p>
            <a:r>
              <a:rPr lang="en-US" dirty="0"/>
              <a:t>TRAINING WEIGHTS</a:t>
            </a:r>
            <a:endParaRPr lang="en-US" dirty="0"/>
          </a:p>
        </p:txBody>
      </p:sp>
      <p:pic>
        <p:nvPicPr>
          <p:cNvPr id="7" name="Content Placeholder 6" descr="A screenshot of a computer program&#10;&#10;Description automatically generated"/>
          <p:cNvPicPr>
            <a:picLocks noGrp="1" noChangeAspect="1"/>
          </p:cNvPicPr>
          <p:nvPr>
            <p:ph sz="half" idx="2"/>
          </p:nvPr>
        </p:nvPicPr>
        <p:blipFill>
          <a:blip r:embed="rId1"/>
          <a:stretch>
            <a:fillRect/>
          </a:stretch>
        </p:blipFill>
        <p:spPr>
          <a:xfrm>
            <a:off x="1437927" y="1642745"/>
            <a:ext cx="4609525" cy="4838367"/>
          </a:xfrm>
        </p:spPr>
      </p:pic>
      <p:sp>
        <p:nvSpPr>
          <p:cNvPr id="5" name="Slide Number Placeholder 4"/>
          <p:cNvSpPr>
            <a:spLocks noGrp="1"/>
          </p:cNvSpPr>
          <p:nvPr>
            <p:ph type="sldNum" sz="quarter" idx="10"/>
          </p:nvPr>
        </p:nvSpPr>
        <p:spPr/>
        <p:txBody>
          <a:bodyPr/>
          <a:lstStyle/>
          <a:p>
            <a:fld id="{48F63A3B-78C7-47BE-AE5E-E10140E04643}" type="slidenum">
              <a:rPr lang="en-US" smtClean="0"/>
            </a:fld>
            <a:endParaRPr lang="en-US" dirty="0"/>
          </a:p>
        </p:txBody>
      </p:sp>
      <p:sp>
        <p:nvSpPr>
          <p:cNvPr id="3" name="Text Box 2"/>
          <p:cNvSpPr txBox="1"/>
          <p:nvPr/>
        </p:nvSpPr>
        <p:spPr>
          <a:xfrm>
            <a:off x="6863080" y="3587115"/>
            <a:ext cx="4099560" cy="583565"/>
          </a:xfrm>
          <a:prstGeom prst="rect">
            <a:avLst/>
          </a:prstGeom>
          <a:noFill/>
        </p:spPr>
        <p:txBody>
          <a:bodyPr wrap="square" rtlCol="0">
            <a:spAutoFit/>
          </a:bodyPr>
          <a:p>
            <a:r>
              <a:rPr lang="en-US" sz="3200" b="1" dirty="0">
                <a:solidFill>
                  <a:schemeClr val="accent1">
                    <a:lumMod val="40000"/>
                    <a:lumOff val="60000"/>
                  </a:schemeClr>
                </a:solidFill>
                <a:sym typeface="+mn-ea"/>
              </a:rPr>
              <a:t>FOR FINE TUNING</a:t>
            </a:r>
            <a:endParaRPr lang="en-US" sz="3200" b="1" dirty="0">
              <a:solidFill>
                <a:schemeClr val="accent1">
                  <a:lumMod val="40000"/>
                  <a:lumOff val="60000"/>
                </a:schemeClr>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TRANING THE MODEL </a:t>
            </a:r>
            <a:endParaRPr lang="en-US" dirty="0"/>
          </a:p>
        </p:txBody>
      </p:sp>
      <p:sp>
        <p:nvSpPr>
          <p:cNvPr id="4" name="Content Placeholder 3"/>
          <p:cNvSpPr>
            <a:spLocks noGrp="1"/>
          </p:cNvSpPr>
          <p:nvPr>
            <p:ph sz="half" idx="2"/>
          </p:nvPr>
        </p:nvSpPr>
        <p:spPr>
          <a:xfrm>
            <a:off x="932688" y="3246120"/>
            <a:ext cx="10493338" cy="3018501"/>
          </a:xfrm>
        </p:spPr>
        <p:txBody>
          <a:bodyPr>
            <a:normAutofit/>
          </a:bodyPr>
          <a:lstStyle/>
          <a:p>
            <a:pPr marL="0" indent="0">
              <a:buNone/>
            </a:pPr>
            <a:r>
              <a:rPr lang="en-US" dirty="0"/>
              <a:t>This command initiates the training of a YOLOv5 model with the following parameters:</a:t>
            </a:r>
            <a:endParaRPr lang="en-US" dirty="0"/>
          </a:p>
          <a:p>
            <a:r>
              <a:rPr lang="en-US" dirty="0"/>
              <a:t>--</a:t>
            </a:r>
            <a:r>
              <a:rPr lang="en-US" dirty="0" err="1"/>
              <a:t>img</a:t>
            </a:r>
            <a:r>
              <a:rPr lang="en-US" dirty="0"/>
              <a:t> 320: Sets the input image size to 320x320 pixels.</a:t>
            </a:r>
            <a:endParaRPr lang="en-US" dirty="0"/>
          </a:p>
          <a:p>
            <a:r>
              <a:rPr lang="en-US" dirty="0"/>
              <a:t>--batch 16: Uses a batch size of 16 for training.</a:t>
            </a:r>
            <a:endParaRPr lang="en-US" dirty="0"/>
          </a:p>
          <a:p>
            <a:r>
              <a:rPr lang="en-US" dirty="0"/>
              <a:t>--epochs 500: Trains the model for 500 epochs.</a:t>
            </a:r>
            <a:endParaRPr lang="en-US" dirty="0"/>
          </a:p>
          <a:p>
            <a:r>
              <a:rPr lang="en-US" dirty="0"/>
              <a:t>--data </a:t>
            </a:r>
            <a:r>
              <a:rPr lang="en-US" dirty="0" err="1"/>
              <a:t>dataset.yml</a:t>
            </a:r>
            <a:r>
              <a:rPr lang="en-US" dirty="0"/>
              <a:t>: Specifies the dataset configuration file </a:t>
            </a:r>
            <a:r>
              <a:rPr lang="en-US" dirty="0" err="1"/>
              <a:t>dataset.yml</a:t>
            </a:r>
            <a:r>
              <a:rPr lang="en-US" dirty="0"/>
              <a:t>.</a:t>
            </a:r>
            <a:endParaRPr lang="en-US" dirty="0"/>
          </a:p>
          <a:p>
            <a:r>
              <a:rPr lang="en-US" dirty="0"/>
              <a:t>--weights yolov5s.pt: Initializes the model with pre-trained weights from yolov5s.pt.</a:t>
            </a:r>
            <a:endParaRPr lang="en-US" dirty="0"/>
          </a:p>
          <a:p>
            <a:r>
              <a:rPr lang="en-US" dirty="0"/>
              <a:t>--workers 2: Utilizes 2 CPU workers for data loading.</a:t>
            </a:r>
            <a:endParaRPr lang="en-US" dirty="0"/>
          </a:p>
        </p:txBody>
      </p:sp>
      <p:sp>
        <p:nvSpPr>
          <p:cNvPr id="5" name="Slide Number Placeholder 4"/>
          <p:cNvSpPr>
            <a:spLocks noGrp="1"/>
          </p:cNvSpPr>
          <p:nvPr>
            <p:ph type="sldNum" sz="quarter" idx="10"/>
          </p:nvPr>
        </p:nvSpPr>
        <p:spPr/>
        <p:txBody>
          <a:bodyPr/>
          <a:lstStyle/>
          <a:p>
            <a:fld id="{48F63A3B-78C7-47BE-AE5E-E10140E04643}" type="slidenum">
              <a:rPr lang="en-US" smtClean="0"/>
            </a:fld>
            <a:endParaRPr lang="en-US" dirty="0"/>
          </a:p>
        </p:txBody>
      </p:sp>
      <p:pic>
        <p:nvPicPr>
          <p:cNvPr id="7" name="Picture 6"/>
          <p:cNvPicPr>
            <a:picLocks noChangeAspect="1"/>
          </p:cNvPicPr>
          <p:nvPr/>
        </p:nvPicPr>
        <p:blipFill>
          <a:blip r:embed="rId1"/>
          <a:stretch>
            <a:fillRect/>
          </a:stretch>
        </p:blipFill>
        <p:spPr>
          <a:xfrm>
            <a:off x="1061335" y="2057020"/>
            <a:ext cx="10069330" cy="83831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48F63A3B-78C7-47BE-AE5E-E10140E04643}" type="slidenum">
              <a:rPr lang="en-US" smtClean="0"/>
            </a:fld>
            <a:endParaRPr lang="en-US" dirty="0"/>
          </a:p>
        </p:txBody>
      </p:sp>
      <p:pic>
        <p:nvPicPr>
          <p:cNvPr id="10" name="Picture 9"/>
          <p:cNvPicPr>
            <a:picLocks noChangeAspect="1"/>
          </p:cNvPicPr>
          <p:nvPr/>
        </p:nvPicPr>
        <p:blipFill>
          <a:blip r:embed="rId1"/>
          <a:stretch>
            <a:fillRect/>
          </a:stretch>
        </p:blipFill>
        <p:spPr>
          <a:xfrm>
            <a:off x="1232809" y="1042654"/>
            <a:ext cx="9726382" cy="477269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704089"/>
            <a:ext cx="10511627" cy="6234094"/>
          </a:xfrm>
        </p:spPr>
        <p:txBody>
          <a:bodyPr/>
          <a:lstStyle/>
          <a:p>
            <a:pPr>
              <a:lnSpc>
                <a:spcPct val="107000"/>
              </a:lnSpc>
              <a:spcAft>
                <a:spcPts val="800"/>
              </a:spcAft>
            </a:pPr>
            <a:r>
              <a:rPr lang="en-US" sz="2400" b="1" kern="100" dirty="0">
                <a:effectLst/>
                <a:latin typeface="等线" panose="02010600030101010101" pitchFamily="2" charset="-122"/>
                <a:ea typeface="等线" panose="02010600030101010101" pitchFamily="2" charset="-122"/>
                <a:cs typeface="Times New Roman" panose="02020603050405020304" pitchFamily="18" charset="0"/>
              </a:rPr>
              <a:t>SHOWING:</a:t>
            </a:r>
            <a:br>
              <a:rPr lang="en-US" sz="2000" kern="100" dirty="0">
                <a:effectLst/>
                <a:latin typeface="等线" panose="02010600030101010101" pitchFamily="2" charset="-122"/>
                <a:ea typeface="等线" panose="02010600030101010101" pitchFamily="2" charset="-122"/>
                <a:cs typeface="Times New Roman" panose="02020603050405020304" pitchFamily="18" charset="0"/>
              </a:rPr>
            </a:br>
            <a:r>
              <a:rPr lang="en-US" sz="2400" kern="100" dirty="0">
                <a:effectLst/>
                <a:latin typeface="等线" panose="02010600030101010101" pitchFamily="2" charset="-122"/>
                <a:ea typeface="等线" panose="02010600030101010101" pitchFamily="2" charset="-122"/>
                <a:cs typeface="Times New Roman" panose="02020603050405020304" pitchFamily="18" charset="0"/>
              </a:rPr>
              <a:t>Overall Performance:</a:t>
            </a:r>
            <a:br>
              <a:rPr lang="en-US" sz="1600" kern="100" dirty="0">
                <a:effectLst/>
                <a:latin typeface="等线" panose="02010600030101010101" pitchFamily="2" charset="-122"/>
                <a:ea typeface="等线" panose="02010600030101010101" pitchFamily="2" charset="-122"/>
                <a:cs typeface="Times New Roman" panose="02020603050405020304" pitchFamily="18" charset="0"/>
              </a:rPr>
            </a:br>
            <a:r>
              <a:rPr lang="en-US" sz="2400" b="0" kern="100" dirty="0">
                <a:effectLst/>
                <a:latin typeface="等线" panose="02010600030101010101" pitchFamily="2" charset="-122"/>
                <a:ea typeface="等线" panose="02010600030101010101" pitchFamily="2" charset="-122"/>
                <a:cs typeface="Times New Roman" panose="02020603050405020304" pitchFamily="18" charset="0"/>
              </a:rPr>
              <a:t>Precision: 0.962</a:t>
            </a:r>
            <a:br>
              <a:rPr lang="en-US" sz="1600" b="0" kern="100" dirty="0">
                <a:effectLst/>
                <a:latin typeface="等线" panose="02010600030101010101" pitchFamily="2" charset="-122"/>
                <a:ea typeface="等线" panose="02010600030101010101" pitchFamily="2" charset="-122"/>
                <a:cs typeface="Times New Roman" panose="02020603050405020304" pitchFamily="18" charset="0"/>
              </a:rPr>
            </a:br>
            <a:r>
              <a:rPr lang="en-US" sz="2400" b="0" kern="100" dirty="0">
                <a:effectLst/>
                <a:latin typeface="等线" panose="02010600030101010101" pitchFamily="2" charset="-122"/>
                <a:ea typeface="等线" panose="02010600030101010101" pitchFamily="2" charset="-122"/>
                <a:cs typeface="Times New Roman" panose="02020603050405020304" pitchFamily="18" charset="0"/>
              </a:rPr>
              <a:t>Recall: 0.911</a:t>
            </a:r>
            <a:br>
              <a:rPr lang="en-US" sz="1600" b="0" kern="100" dirty="0">
                <a:effectLst/>
                <a:latin typeface="等线" panose="02010600030101010101" pitchFamily="2" charset="-122"/>
                <a:ea typeface="等线" panose="02010600030101010101" pitchFamily="2" charset="-122"/>
                <a:cs typeface="Times New Roman" panose="02020603050405020304" pitchFamily="18" charset="0"/>
              </a:rPr>
            </a:br>
            <a:r>
              <a:rPr lang="en-US" sz="2400" b="0" kern="100" dirty="0" err="1">
                <a:effectLst/>
                <a:latin typeface="等线" panose="02010600030101010101" pitchFamily="2" charset="-122"/>
                <a:ea typeface="等线" panose="02010600030101010101" pitchFamily="2" charset="-122"/>
                <a:cs typeface="Times New Roman" panose="02020603050405020304" pitchFamily="18" charset="0"/>
              </a:rPr>
              <a:t>mAP</a:t>
            </a:r>
            <a:r>
              <a:rPr lang="en-US" sz="2400" b="0" kern="100" dirty="0">
                <a:effectLst/>
                <a:latin typeface="等线" panose="02010600030101010101" pitchFamily="2" charset="-122"/>
                <a:ea typeface="等线" panose="02010600030101010101" pitchFamily="2" charset="-122"/>
                <a:cs typeface="Times New Roman" panose="02020603050405020304" pitchFamily="18" charset="0"/>
              </a:rPr>
              <a:t>: 0.975</a:t>
            </a:r>
            <a:br>
              <a:rPr lang="en-US" sz="1600" kern="100" dirty="0">
                <a:effectLst/>
                <a:latin typeface="等线" panose="02010600030101010101" pitchFamily="2" charset="-122"/>
                <a:ea typeface="等线" panose="02010600030101010101" pitchFamily="2" charset="-122"/>
                <a:cs typeface="Times New Roman" panose="02020603050405020304" pitchFamily="18" charset="0"/>
              </a:rPr>
            </a:br>
            <a:r>
              <a:rPr lang="en-US" sz="2400" b="1" kern="100" dirty="0">
                <a:effectLst/>
                <a:latin typeface="等线" panose="02010600030101010101" pitchFamily="2" charset="-122"/>
                <a:ea typeface="等线" panose="02010600030101010101" pitchFamily="2" charset="-122"/>
                <a:cs typeface="Times New Roman" panose="02020603050405020304" pitchFamily="18" charset="0"/>
              </a:rPr>
              <a:t>Class-Specific Performance:</a:t>
            </a:r>
            <a:br>
              <a:rPr lang="en-US" sz="1600" kern="100" dirty="0">
                <a:effectLst/>
                <a:latin typeface="等线" panose="02010600030101010101" pitchFamily="2" charset="-122"/>
                <a:ea typeface="等线" panose="02010600030101010101" pitchFamily="2" charset="-122"/>
                <a:cs typeface="Times New Roman" panose="02020603050405020304" pitchFamily="18" charset="0"/>
              </a:rPr>
            </a:br>
            <a:r>
              <a:rPr lang="en-US" sz="2400" b="1" kern="100" dirty="0">
                <a:effectLst/>
                <a:latin typeface="等线" panose="02010600030101010101" pitchFamily="2" charset="-122"/>
                <a:ea typeface="等线" panose="02010600030101010101" pitchFamily="2" charset="-122"/>
                <a:cs typeface="Times New Roman" panose="02020603050405020304" pitchFamily="18" charset="0"/>
              </a:rPr>
              <a:t>Awake:</a:t>
            </a:r>
            <a:br>
              <a:rPr lang="en-US" sz="1600" kern="100" dirty="0">
                <a:effectLst/>
                <a:latin typeface="等线" panose="02010600030101010101" pitchFamily="2" charset="-122"/>
                <a:ea typeface="等线" panose="02010600030101010101" pitchFamily="2" charset="-122"/>
                <a:cs typeface="Times New Roman" panose="02020603050405020304" pitchFamily="18" charset="0"/>
              </a:rPr>
            </a:br>
            <a:r>
              <a:rPr lang="en-US" sz="2400" b="0" kern="100" dirty="0">
                <a:effectLst/>
                <a:latin typeface="等线" panose="02010600030101010101" pitchFamily="2" charset="-122"/>
                <a:ea typeface="等线" panose="02010600030101010101" pitchFamily="2" charset="-122"/>
                <a:cs typeface="Times New Roman" panose="02020603050405020304" pitchFamily="18" charset="0"/>
              </a:rPr>
              <a:t>Precision: 0.924</a:t>
            </a:r>
            <a:br>
              <a:rPr lang="en-US" sz="1600" b="0" kern="100" dirty="0">
                <a:effectLst/>
                <a:latin typeface="等线" panose="02010600030101010101" pitchFamily="2" charset="-122"/>
                <a:ea typeface="等线" panose="02010600030101010101" pitchFamily="2" charset="-122"/>
                <a:cs typeface="Times New Roman" panose="02020603050405020304" pitchFamily="18" charset="0"/>
              </a:rPr>
            </a:br>
            <a:r>
              <a:rPr lang="en-US" sz="2400" b="0" kern="100" dirty="0">
                <a:effectLst/>
                <a:latin typeface="等线" panose="02010600030101010101" pitchFamily="2" charset="-122"/>
                <a:ea typeface="等线" panose="02010600030101010101" pitchFamily="2" charset="-122"/>
                <a:cs typeface="Times New Roman" panose="02020603050405020304" pitchFamily="18" charset="0"/>
              </a:rPr>
              <a:t>Recall: 1.0</a:t>
            </a:r>
            <a:br>
              <a:rPr lang="en-US" sz="1600" b="0" kern="100" dirty="0">
                <a:effectLst/>
                <a:latin typeface="等线" panose="02010600030101010101" pitchFamily="2" charset="-122"/>
                <a:ea typeface="等线" panose="02010600030101010101" pitchFamily="2" charset="-122"/>
                <a:cs typeface="Times New Roman" panose="02020603050405020304" pitchFamily="18" charset="0"/>
              </a:rPr>
            </a:br>
            <a:r>
              <a:rPr lang="en-US" sz="2400" b="0" kern="100" dirty="0" err="1">
                <a:effectLst/>
                <a:latin typeface="等线" panose="02010600030101010101" pitchFamily="2" charset="-122"/>
                <a:ea typeface="等线" panose="02010600030101010101" pitchFamily="2" charset="-122"/>
                <a:cs typeface="Times New Roman" panose="02020603050405020304" pitchFamily="18" charset="0"/>
              </a:rPr>
              <a:t>mAP</a:t>
            </a:r>
            <a:r>
              <a:rPr lang="en-US" sz="2400" b="0" kern="100" dirty="0">
                <a:effectLst/>
                <a:latin typeface="等线" panose="02010600030101010101" pitchFamily="2" charset="-122"/>
                <a:ea typeface="等线" panose="02010600030101010101" pitchFamily="2" charset="-122"/>
                <a:cs typeface="Times New Roman" panose="02020603050405020304" pitchFamily="18" charset="0"/>
              </a:rPr>
              <a:t>: 0.99</a:t>
            </a:r>
            <a:br>
              <a:rPr lang="en-US" sz="1600" b="0" kern="100" dirty="0">
                <a:effectLst/>
                <a:latin typeface="等线" panose="02010600030101010101" pitchFamily="2" charset="-122"/>
                <a:ea typeface="等线" panose="02010600030101010101" pitchFamily="2" charset="-122"/>
                <a:cs typeface="Times New Roman" panose="02020603050405020304" pitchFamily="18" charset="0"/>
              </a:rPr>
            </a:br>
            <a:r>
              <a:rPr lang="en-US" sz="2400" b="1" kern="100" dirty="0">
                <a:effectLst/>
                <a:latin typeface="等线" panose="02010600030101010101" pitchFamily="2" charset="-122"/>
                <a:ea typeface="等线" panose="02010600030101010101" pitchFamily="2" charset="-122"/>
                <a:cs typeface="Times New Roman" panose="02020603050405020304" pitchFamily="18" charset="0"/>
              </a:rPr>
              <a:t>Drowsy:</a:t>
            </a:r>
            <a:br>
              <a:rPr lang="en-US" sz="1600" kern="100" dirty="0">
                <a:effectLst/>
                <a:latin typeface="等线" panose="02010600030101010101" pitchFamily="2" charset="-122"/>
                <a:ea typeface="等线" panose="02010600030101010101" pitchFamily="2" charset="-122"/>
                <a:cs typeface="Times New Roman" panose="02020603050405020304" pitchFamily="18" charset="0"/>
              </a:rPr>
            </a:br>
            <a:r>
              <a:rPr lang="en-US" sz="2400" b="0" kern="100" dirty="0">
                <a:effectLst/>
                <a:latin typeface="等线" panose="02010600030101010101" pitchFamily="2" charset="-122"/>
                <a:ea typeface="等线" panose="02010600030101010101" pitchFamily="2" charset="-122"/>
                <a:cs typeface="Times New Roman" panose="02020603050405020304" pitchFamily="18" charset="0"/>
              </a:rPr>
              <a:t>Precision: 1.0</a:t>
            </a:r>
            <a:br>
              <a:rPr lang="en-US" sz="1600" b="0" kern="100" dirty="0">
                <a:effectLst/>
                <a:latin typeface="等线" panose="02010600030101010101" pitchFamily="2" charset="-122"/>
                <a:ea typeface="等线" panose="02010600030101010101" pitchFamily="2" charset="-122"/>
                <a:cs typeface="Times New Roman" panose="02020603050405020304" pitchFamily="18" charset="0"/>
              </a:rPr>
            </a:br>
            <a:r>
              <a:rPr lang="en-US" sz="2400" b="0" kern="100" dirty="0">
                <a:effectLst/>
                <a:latin typeface="等线" panose="02010600030101010101" pitchFamily="2" charset="-122"/>
                <a:ea typeface="等线" panose="02010600030101010101" pitchFamily="2" charset="-122"/>
                <a:cs typeface="Times New Roman" panose="02020603050405020304" pitchFamily="18" charset="0"/>
              </a:rPr>
              <a:t>Recall: 0.822</a:t>
            </a:r>
            <a:br>
              <a:rPr lang="en-US" sz="1600" b="0" kern="100" dirty="0">
                <a:effectLst/>
                <a:latin typeface="等线" panose="02010600030101010101" pitchFamily="2" charset="-122"/>
                <a:ea typeface="等线" panose="02010600030101010101" pitchFamily="2" charset="-122"/>
                <a:cs typeface="Times New Roman" panose="02020603050405020304" pitchFamily="18" charset="0"/>
              </a:rPr>
            </a:br>
            <a:r>
              <a:rPr lang="en-US" sz="2400" b="0" kern="100" dirty="0" err="1">
                <a:effectLst/>
                <a:latin typeface="等线" panose="02010600030101010101" pitchFamily="2" charset="-122"/>
                <a:ea typeface="等线" panose="02010600030101010101" pitchFamily="2" charset="-122"/>
                <a:cs typeface="Times New Roman" panose="02020603050405020304" pitchFamily="18" charset="0"/>
              </a:rPr>
              <a:t>mAP</a:t>
            </a:r>
            <a:r>
              <a:rPr lang="en-US" sz="2400" b="0" kern="100" dirty="0">
                <a:effectLst/>
                <a:latin typeface="等线" panose="02010600030101010101" pitchFamily="2" charset="-122"/>
                <a:ea typeface="等线" panose="02010600030101010101" pitchFamily="2" charset="-122"/>
                <a:cs typeface="Times New Roman" panose="02020603050405020304" pitchFamily="18" charset="0"/>
              </a:rPr>
              <a:t>: 0.96</a:t>
            </a:r>
            <a:br>
              <a:rPr lang="en-US" sz="1600" kern="100" dirty="0">
                <a:effectLst/>
                <a:latin typeface="等线" panose="02010600030101010101" pitchFamily="2" charset="-122"/>
                <a:ea typeface="等线" panose="02010600030101010101" pitchFamily="2" charset="-122"/>
                <a:cs typeface="Times New Roman" panose="02020603050405020304" pitchFamily="18" charset="0"/>
              </a:rPr>
            </a:br>
            <a:endParaRPr lang="en-US" sz="6000" dirty="0"/>
          </a:p>
        </p:txBody>
      </p:sp>
      <p:sp>
        <p:nvSpPr>
          <p:cNvPr id="4" name="Slide Number Placeholder 3"/>
          <p:cNvSpPr>
            <a:spLocks noGrp="1"/>
          </p:cNvSpPr>
          <p:nvPr>
            <p:ph type="sldNum" sz="quarter" idx="10"/>
          </p:nvPr>
        </p:nvSpPr>
        <p:spPr/>
        <p:txBody>
          <a:bodyPr/>
          <a:lstStyle/>
          <a:p>
            <a:fld id="{48F63A3B-78C7-47BE-AE5E-E10140E04643}" type="slidenum">
              <a:rPr lang="en-US" smtClean="0"/>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ACCURACY</a:t>
            </a:r>
            <a:endParaRPr lang="en-US" dirty="0"/>
          </a:p>
        </p:txBody>
      </p:sp>
      <p:pic>
        <p:nvPicPr>
          <p:cNvPr id="6" name="Content Placeholder 5"/>
          <p:cNvPicPr>
            <a:picLocks noGrp="1" noChangeAspect="1"/>
          </p:cNvPicPr>
          <p:nvPr>
            <p:ph sz="quarter" idx="4"/>
          </p:nvPr>
        </p:nvPicPr>
        <p:blipFill>
          <a:blip r:embed="rId1"/>
          <a:stretch>
            <a:fillRect/>
          </a:stretch>
        </p:blipFill>
        <p:spPr>
          <a:xfrm>
            <a:off x="2181352" y="2316163"/>
            <a:ext cx="7976934" cy="3948112"/>
          </a:xfrm>
        </p:spPr>
      </p:pic>
      <p:sp>
        <p:nvSpPr>
          <p:cNvPr id="4" name="Slide Number Placeholder 3"/>
          <p:cNvSpPr>
            <a:spLocks noGrp="1"/>
          </p:cNvSpPr>
          <p:nvPr>
            <p:ph type="sldNum" sz="quarter" idx="10"/>
          </p:nvPr>
        </p:nvSpPr>
        <p:spPr/>
        <p:txBody>
          <a:bodyPr/>
          <a:lstStyle/>
          <a:p>
            <a:fld id="{48F63A3B-78C7-47BE-AE5E-E10140E04643}" type="slidenum">
              <a:rPr lang="en-US" smtClean="0"/>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186" y="2794634"/>
            <a:ext cx="10511627" cy="1012785"/>
          </a:xfrm>
        </p:spPr>
        <p:txBody>
          <a:bodyPr/>
          <a:lstStyle/>
          <a:p>
            <a:r>
              <a:rPr lang="en-US" dirty="0"/>
              <a:t>THE END</a:t>
            </a:r>
            <a:endParaRPr lang="en-US" dirty="0"/>
          </a:p>
        </p:txBody>
      </p:sp>
      <p:sp>
        <p:nvSpPr>
          <p:cNvPr id="4" name="Slide Number Placeholder 3"/>
          <p:cNvSpPr>
            <a:spLocks noGrp="1"/>
          </p:cNvSpPr>
          <p:nvPr>
            <p:ph type="sldNum" sz="quarter" idx="10"/>
          </p:nvPr>
        </p:nvSpPr>
        <p:spPr/>
        <p:txBody>
          <a:bodyPr/>
          <a:lstStyle/>
          <a:p>
            <a:fld id="{48F63A3B-78C7-47BE-AE5E-E10140E04643}" type="slidenum">
              <a:rPr lang="en-US" smtClean="0"/>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a:t>
            </a:r>
            <a:br>
              <a:rPr lang="en-US" dirty="0"/>
            </a:br>
            <a:r>
              <a:rPr lang="en-US" dirty="0"/>
              <a:t>you</a:t>
            </a:r>
            <a:endParaRPr lang="en-US" dirty="0"/>
          </a:p>
        </p:txBody>
      </p:sp>
      <p:sp>
        <p:nvSpPr>
          <p:cNvPr id="3" name="Subtitle 2"/>
          <p:cNvSpPr>
            <a:spLocks noGrp="1"/>
          </p:cNvSpPr>
          <p:nvPr>
            <p:ph type="subTitle" idx="1"/>
          </p:nvPr>
        </p:nvSpPr>
        <p:spPr/>
        <p:txBody>
          <a:bodyPr/>
          <a:lstStyle/>
          <a:p>
            <a:r>
              <a:rPr lang="en-US" dirty="0"/>
              <a:t>AREESHA JAMIL</a:t>
            </a:r>
            <a:endParaRPr lang="en-US" dirty="0"/>
          </a:p>
          <a:p>
            <a:r>
              <a:rPr lang="en-US" dirty="0"/>
              <a:t>F2021376108</a:t>
            </a:r>
            <a:endParaRPr lang="en-US" dirty="0"/>
          </a:p>
          <a:p>
            <a:r>
              <a:rPr lang="en-US" dirty="0"/>
              <a:t>F2021376108@umt.edu.pk</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2441" y="1337848"/>
            <a:ext cx="5723586" cy="976727"/>
          </a:xfrm>
        </p:spPr>
        <p:txBody>
          <a:bodyPr/>
          <a:lstStyle/>
          <a:p>
            <a:r>
              <a:rPr lang="en-US" dirty="0"/>
              <a:t>YOLOV5</a:t>
            </a:r>
            <a:endParaRPr lang="en-US" dirty="0"/>
          </a:p>
        </p:txBody>
      </p:sp>
      <p:sp>
        <p:nvSpPr>
          <p:cNvPr id="4" name="TextBox 3"/>
          <p:cNvSpPr txBox="1"/>
          <p:nvPr/>
        </p:nvSpPr>
        <p:spPr>
          <a:xfrm>
            <a:off x="5702441" y="2459504"/>
            <a:ext cx="5356084" cy="1938992"/>
          </a:xfrm>
          <a:prstGeom prst="rect">
            <a:avLst/>
          </a:prstGeom>
          <a:noFill/>
        </p:spPr>
        <p:txBody>
          <a:bodyPr wrap="square" rtlCol="0">
            <a:spAutoFit/>
          </a:bodyPr>
          <a:lstStyle/>
          <a:p>
            <a:r>
              <a:rPr lang="en-US" sz="2000" dirty="0">
                <a:solidFill>
                  <a:schemeClr val="accent6"/>
                </a:solidFill>
              </a:rPr>
              <a:t>YOLOv5 is a recent release of the YOLO family of models. YOLO was initially introduced as the first object detection model that combined bounding box prediction and object classification into a single end to end differentiable network.</a:t>
            </a:r>
            <a:endParaRPr lang="en-US" sz="2000" dirty="0">
              <a:solidFill>
                <a:schemeClr val="accent6"/>
              </a:solidFill>
            </a:endParaRPr>
          </a:p>
        </p:txBody>
      </p:sp>
      <p:pic>
        <p:nvPicPr>
          <p:cNvPr id="6" name="Picture 5" descr="A screenshot of a computer&#10;&#10;Description automatically generated"/>
          <p:cNvPicPr>
            <a:picLocks noChangeAspect="1"/>
          </p:cNvPicPr>
          <p:nvPr/>
        </p:nvPicPr>
        <p:blipFill>
          <a:blip r:embed="rId1"/>
          <a:stretch>
            <a:fillRect/>
          </a:stretch>
        </p:blipFill>
        <p:spPr>
          <a:xfrm>
            <a:off x="-134470" y="1337848"/>
            <a:ext cx="5836912" cy="399825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116" y="990600"/>
            <a:ext cx="5723586" cy="1129127"/>
          </a:xfrm>
        </p:spPr>
        <p:txBody>
          <a:bodyPr/>
          <a:lstStyle/>
          <a:p>
            <a:r>
              <a:rPr lang="en-US" dirty="0"/>
              <a:t>ULTRALYTICS</a:t>
            </a:r>
            <a:endParaRPr lang="en-US" dirty="0"/>
          </a:p>
        </p:txBody>
      </p:sp>
      <p:pic>
        <p:nvPicPr>
          <p:cNvPr id="6" name="Picture Placeholder 5" descr="A screenshot of a graph&#10;&#10;Description automatically generated"/>
          <p:cNvPicPr>
            <a:picLocks noGrp="1" noChangeAspect="1"/>
          </p:cNvPicPr>
          <p:nvPr>
            <p:ph type="pic" sz="quarter" idx="11"/>
          </p:nvPr>
        </p:nvPicPr>
        <p:blipFill>
          <a:blip r:embed="rId1"/>
          <a:srcRect l="24379" r="24379"/>
          <a:stretch>
            <a:fillRect/>
          </a:stretch>
        </p:blipFill>
        <p:spPr>
          <a:xfrm>
            <a:off x="7306057" y="249237"/>
            <a:ext cx="4705744" cy="6359525"/>
          </a:xfrm>
        </p:spPr>
      </p:pic>
      <p:sp>
        <p:nvSpPr>
          <p:cNvPr id="4" name="TextBox 3"/>
          <p:cNvSpPr txBox="1"/>
          <p:nvPr/>
        </p:nvSpPr>
        <p:spPr>
          <a:xfrm>
            <a:off x="572759" y="2860623"/>
            <a:ext cx="6210300" cy="1938992"/>
          </a:xfrm>
          <a:prstGeom prst="rect">
            <a:avLst/>
          </a:prstGeom>
          <a:noFill/>
        </p:spPr>
        <p:txBody>
          <a:bodyPr wrap="square" rtlCol="0">
            <a:spAutoFit/>
          </a:bodyPr>
          <a:lstStyle/>
          <a:p>
            <a:r>
              <a:rPr lang="en-US" sz="2000" dirty="0">
                <a:solidFill>
                  <a:schemeClr val="accent6"/>
                </a:solidFill>
              </a:rPr>
              <a:t>Ultralytics HUB is an intuitive AI platform for creating, training, and deploying machine learning models with a no-code interface and deep learning framework support. It simplifies the process and empowers users with an end-to-end solution for deployment to cloud, edge, or browser.</a:t>
            </a:r>
            <a:endParaRPr lang="en-US" sz="2000" dirty="0">
              <a:solidFill>
                <a:schemeClr val="accent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5" y="1504121"/>
            <a:ext cx="5723586" cy="1272002"/>
          </a:xfrm>
        </p:spPr>
        <p:txBody>
          <a:bodyPr/>
          <a:lstStyle/>
          <a:p>
            <a:r>
              <a:rPr lang="en-US" dirty="0"/>
              <a:t>PYTORCH</a:t>
            </a:r>
            <a:endParaRPr lang="en-US" dirty="0"/>
          </a:p>
        </p:txBody>
      </p:sp>
      <p:sp>
        <p:nvSpPr>
          <p:cNvPr id="4" name="TextBox 3"/>
          <p:cNvSpPr txBox="1"/>
          <p:nvPr/>
        </p:nvSpPr>
        <p:spPr>
          <a:xfrm>
            <a:off x="5191125" y="2543175"/>
            <a:ext cx="5530052" cy="2246769"/>
          </a:xfrm>
          <a:prstGeom prst="rect">
            <a:avLst/>
          </a:prstGeom>
          <a:noFill/>
        </p:spPr>
        <p:txBody>
          <a:bodyPr wrap="square" rtlCol="0">
            <a:spAutoFit/>
          </a:bodyPr>
          <a:lstStyle/>
          <a:p>
            <a:r>
              <a:rPr lang="en-US" sz="2000" dirty="0">
                <a:solidFill>
                  <a:schemeClr val="accent6"/>
                </a:solidFill>
              </a:rPr>
              <a:t>PyTorch is a fully featured framework for building deep learning models, which is a type of machine learning that's commonly used in applications like image recognition and language processing. Written in Python, it's relatively easy for most machine learning developers to learn and use.</a:t>
            </a:r>
            <a:endParaRPr lang="en-US" sz="2000" dirty="0">
              <a:solidFill>
                <a:schemeClr val="accent6"/>
              </a:solidFill>
            </a:endParaRPr>
          </a:p>
        </p:txBody>
      </p:sp>
      <p:pic>
        <p:nvPicPr>
          <p:cNvPr id="11" name="Picture 10" descr="A red and black logo&#10;&#10;Description automatically generated"/>
          <p:cNvPicPr>
            <a:picLocks noChangeAspect="1"/>
          </p:cNvPicPr>
          <p:nvPr/>
        </p:nvPicPr>
        <p:blipFill>
          <a:blip r:embed="rId1"/>
          <a:stretch>
            <a:fillRect/>
          </a:stretch>
        </p:blipFill>
        <p:spPr>
          <a:xfrm>
            <a:off x="-260622" y="389063"/>
            <a:ext cx="5258213" cy="5258213"/>
          </a:xfrm>
          <a:prstGeom prst="rect">
            <a:avLst/>
          </a:prstGeom>
        </p:spPr>
      </p:pic>
      <p:sp>
        <p:nvSpPr>
          <p:cNvPr id="12" name="TextBox 11"/>
          <p:cNvSpPr txBox="1"/>
          <p:nvPr/>
        </p:nvSpPr>
        <p:spPr>
          <a:xfrm>
            <a:off x="-260621" y="7055730"/>
            <a:ext cx="4014652" cy="230832"/>
          </a:xfrm>
          <a:prstGeom prst="rect">
            <a:avLst/>
          </a:prstGeom>
          <a:noFill/>
        </p:spPr>
        <p:txBody>
          <a:bodyPr wrap="square" rtlCol="0">
            <a:spAutoFit/>
          </a:bodyPr>
          <a:lstStyle/>
          <a:p>
            <a:r>
              <a:rPr lang="en-US" sz="900">
                <a:hlinkClick r:id="rId2" tooltip="https://blog.christianperone.com/2018/10/pytorch-1-0-tracing-jit-and-libtorch-c-api-to-integrate-pytorch-into-nodejs/pytorch-logo/"/>
              </a:rPr>
              <a:t>This Photo</a:t>
            </a:r>
            <a:r>
              <a:rPr lang="en-US" sz="900"/>
              <a:t> by Unknown Author is licensed under </a:t>
            </a:r>
            <a:r>
              <a:rPr lang="en-US" sz="900">
                <a:hlinkClick r:id="rId3" tooltip="https://creativecommons.org/licenses/by-nc/3.0/"/>
              </a:rPr>
              <a:t>CC BY-NC</a:t>
            </a:r>
            <a:endParaRPr lang="en-US" sz="9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799" y="2085975"/>
            <a:ext cx="3878429" cy="1885428"/>
          </a:xfrm>
        </p:spPr>
        <p:txBody>
          <a:bodyPr/>
          <a:lstStyle/>
          <a:p>
            <a:r>
              <a:rPr lang="en-US" sz="4800" b="1" dirty="0"/>
              <a:t>CODE</a:t>
            </a:r>
            <a:endParaRPr lang="en-US" sz="4800" b="1" dirty="0"/>
          </a:p>
        </p:txBody>
      </p:sp>
      <p:pic>
        <p:nvPicPr>
          <p:cNvPr id="9" name="Picture 8" descr="A computer with colorful code on screen&#10;&#10;Description automatically generated"/>
          <p:cNvPicPr>
            <a:picLocks noChangeAspect="1"/>
          </p:cNvPicPr>
          <p:nvPr/>
        </p:nvPicPr>
        <p:blipFill>
          <a:blip r:embed="rId1"/>
          <a:stretch>
            <a:fillRect/>
          </a:stretch>
        </p:blipFill>
        <p:spPr>
          <a:xfrm>
            <a:off x="5451089" y="1793957"/>
            <a:ext cx="6228733" cy="32700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0564" y="722917"/>
            <a:ext cx="7965461" cy="668712"/>
          </a:xfrm>
        </p:spPr>
        <p:txBody>
          <a:bodyPr/>
          <a:lstStyle/>
          <a:p>
            <a:r>
              <a:rPr lang="en-US" dirty="0"/>
              <a:t>SETUP</a:t>
            </a:r>
            <a:endParaRPr lang="en-US" dirty="0"/>
          </a:p>
        </p:txBody>
      </p:sp>
      <p:sp>
        <p:nvSpPr>
          <p:cNvPr id="3" name="Content Placeholder 2"/>
          <p:cNvSpPr>
            <a:spLocks noGrp="1"/>
          </p:cNvSpPr>
          <p:nvPr>
            <p:ph sz="half" idx="2"/>
          </p:nvPr>
        </p:nvSpPr>
        <p:spPr>
          <a:xfrm>
            <a:off x="3460566" y="1657347"/>
            <a:ext cx="7965460" cy="4674816"/>
          </a:xfrm>
        </p:spPr>
        <p:txBody>
          <a:bodyPr/>
          <a:lstStyle/>
          <a:p>
            <a:endParaRPr lang="en-US" dirty="0"/>
          </a:p>
          <a:p>
            <a:r>
              <a:rPr lang="en-US" dirty="0"/>
              <a:t>!pip install torch==2.0.1+cu118 torchvision==0.15.2+cu118 torchaudio==2.0.1+cu118 -f </a:t>
            </a:r>
            <a:r>
              <a:rPr lang="en-US" dirty="0">
                <a:hlinkClick r:id="rId1"/>
              </a:rPr>
              <a:t>https://download.pytorch.org/whl/cu118/torch_stable.html</a:t>
            </a:r>
            <a:r>
              <a:rPr lang="en-US" dirty="0"/>
              <a:t> (THIS IS FOR PYTORCH SETUP).</a:t>
            </a:r>
            <a:endParaRPr lang="en-US" dirty="0"/>
          </a:p>
          <a:p>
            <a:r>
              <a:rPr lang="en-US" dirty="0"/>
              <a:t>!git clone </a:t>
            </a:r>
            <a:r>
              <a:rPr lang="en-US" dirty="0">
                <a:hlinkClick r:id="rId2"/>
              </a:rPr>
              <a:t>https://github.com/ultralytics/yolov5.git</a:t>
            </a:r>
            <a:r>
              <a:rPr lang="en-US" dirty="0"/>
              <a:t> ,%cd yolov5 (The line clones the YOLOv5 repository from GitHub and then changes the current working directory to the newly cloned yolov5 directory.)</a:t>
            </a:r>
            <a:endParaRPr lang="en-US" dirty="0"/>
          </a:p>
          <a:p>
            <a:r>
              <a:rPr lang="en-US" dirty="0"/>
              <a:t>!pip3 install </a:t>
            </a:r>
            <a:r>
              <a:rPr lang="en-US" dirty="0" err="1"/>
              <a:t>labelImg</a:t>
            </a:r>
            <a:r>
              <a:rPr lang="en-US" dirty="0"/>
              <a:t> (to annotate labels)</a:t>
            </a:r>
            <a:endParaRPr lang="en-US" dirty="0"/>
          </a:p>
          <a:p>
            <a:r>
              <a:rPr lang="en-US" dirty="0"/>
              <a:t>!pip install -r requirements.txt(</a:t>
            </a:r>
            <a:r>
              <a:rPr lang="en-US" dirty="0" err="1"/>
              <a:t>intsalls</a:t>
            </a:r>
            <a:r>
              <a:rPr lang="en-US" dirty="0"/>
              <a:t> all the necessary modules required)</a:t>
            </a:r>
            <a:endParaRPr lang="en-US" dirty="0"/>
          </a:p>
          <a:p>
            <a:r>
              <a:rPr lang="en-US" dirty="0"/>
              <a:t>!pip install </a:t>
            </a:r>
            <a:r>
              <a:rPr lang="en-US" dirty="0" err="1"/>
              <a:t>opencv</a:t>
            </a:r>
            <a:r>
              <a:rPr lang="en-US" dirty="0"/>
              <a:t>-python</a:t>
            </a:r>
            <a:endParaRPr lang="en-US" dirty="0"/>
          </a:p>
        </p:txBody>
      </p:sp>
      <p:sp>
        <p:nvSpPr>
          <p:cNvPr id="23" name="Slide Number Placeholder 22"/>
          <p:cNvSpPr>
            <a:spLocks noGrp="1"/>
          </p:cNvSpPr>
          <p:nvPr>
            <p:ph type="sldNum" sz="quarter" idx="10"/>
          </p:nvPr>
        </p:nvSpPr>
        <p:spPr/>
        <p:txBody>
          <a:bodyPr/>
          <a:lstStyle/>
          <a:p>
            <a:fld id="{48F63A3B-78C7-47BE-AE5E-E10140E04643}" type="slidenum">
              <a:rPr lang="en-US" smtClean="0"/>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p:txBody>
          <a:bodyPr/>
          <a:lstStyle/>
          <a:p>
            <a:r>
              <a:rPr lang="en-US" dirty="0"/>
              <a:t>import </a:t>
            </a:r>
            <a:r>
              <a:rPr lang="en-US" dirty="0" err="1"/>
              <a:t>uuid</a:t>
            </a:r>
            <a:r>
              <a:rPr lang="en-US" dirty="0"/>
              <a:t> (to create a unique identifier, going to be used to name images)</a:t>
            </a:r>
            <a:endParaRPr lang="en-US" dirty="0"/>
          </a:p>
          <a:p>
            <a:r>
              <a:rPr lang="en-US" dirty="0"/>
              <a:t>import </a:t>
            </a:r>
            <a:r>
              <a:rPr lang="en-US" dirty="0" err="1"/>
              <a:t>os</a:t>
            </a:r>
            <a:endParaRPr lang="en-US" dirty="0"/>
          </a:p>
          <a:p>
            <a:r>
              <a:rPr lang="en-US" dirty="0"/>
              <a:t>import time (to take break between taking images)</a:t>
            </a:r>
            <a:endParaRPr lang="en-US" dirty="0"/>
          </a:p>
          <a:p>
            <a:r>
              <a:rPr lang="en-US" dirty="0"/>
              <a:t>import pandas as pd</a:t>
            </a:r>
            <a:endParaRPr lang="en-US" dirty="0"/>
          </a:p>
          <a:p>
            <a:r>
              <a:rPr lang="en-US" dirty="0"/>
              <a:t>import torch</a:t>
            </a:r>
            <a:endParaRPr lang="en-US" dirty="0"/>
          </a:p>
          <a:p>
            <a:r>
              <a:rPr lang="en-US" dirty="0"/>
              <a:t>from matplotlib import </a:t>
            </a:r>
            <a:r>
              <a:rPr lang="en-US" dirty="0" err="1"/>
              <a:t>pyplot</a:t>
            </a:r>
            <a:r>
              <a:rPr lang="en-US" dirty="0"/>
              <a:t> as </a:t>
            </a:r>
            <a:r>
              <a:rPr lang="en-US" dirty="0" err="1"/>
              <a:t>plt</a:t>
            </a:r>
            <a:endParaRPr lang="en-US" dirty="0"/>
          </a:p>
          <a:p>
            <a:r>
              <a:rPr lang="en-US" dirty="0"/>
              <a:t>import </a:t>
            </a:r>
            <a:r>
              <a:rPr lang="en-US" dirty="0" err="1"/>
              <a:t>numpy</a:t>
            </a:r>
            <a:r>
              <a:rPr lang="en-US" dirty="0"/>
              <a:t> as np</a:t>
            </a:r>
            <a:endParaRPr lang="en-US" dirty="0"/>
          </a:p>
          <a:p>
            <a:r>
              <a:rPr lang="en-US" dirty="0"/>
              <a:t>import cv2</a:t>
            </a:r>
            <a:endParaRPr lang="en-US" dirty="0"/>
          </a:p>
        </p:txBody>
      </p:sp>
      <p:sp>
        <p:nvSpPr>
          <p:cNvPr id="4" name="Slide Number Placeholder 3"/>
          <p:cNvSpPr>
            <a:spLocks noGrp="1"/>
          </p:cNvSpPr>
          <p:nvPr>
            <p:ph type="sldNum" sz="quarter" idx="10"/>
          </p:nvPr>
        </p:nvSpPr>
        <p:spPr/>
        <p:txBody>
          <a:bodyPr/>
          <a:lstStyle/>
          <a:p>
            <a:fld id="{48F63A3B-78C7-47BE-AE5E-E10140E04643}" type="slidenum">
              <a:rPr lang="en-US" smtClean="0"/>
            </a:fld>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7.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m s o - c o n t e n t T y p e ? > < F o r m T e m p l a t e s   x m l n s = " h t t p : / / s c h e m a s . m i c r o s o f t . c o m / s h a r e p o i n t / v 3 / c o n t e n t t y p e / f o r m s " > < D i s p l a y > D o c u m e n t L i b r a r y F o r m < / D i s p l a y > < E d i t > D o c u m e n t L i b r a r y F o r m < / E d i t > < N e w > D o c u m e n t L i b r a r y F o r m < / N e w > < / F o r m T e m p l a t e s > 
</file>

<file path=customXml/item2.xml>��< ? x m l   v e r s i o n = " 1 . 0 " ? > < p : p r o p e r t i e s   x m l n s : p = " h t t p : / / s c h e m a s . m i c r o s o f t . c o m / o f f i c e / 2 0 0 6 / m e t a d a t a / p r o p e r t i e s "   x m l n s : x s i = " h t t p : / / w w w . w 3 . o r g / 2 0 0 1 / X M L S c h e m a - i n s t a n c e "   x m l n s : p c = " h t t p : / / s c h e m a s . m i c r o s o f t . c o m / o f f i c e / i n f o p a t h / 2 0 0 7 / P a r t n e r C o n t r o l s " > < d o c u m e n t M a n a g e m e n t > < _ i p _ U n i f i e d C o m p l i a n c e P o l i c y U I A c t i o n   x m l n s = " h t t p : / / s c h e m a s . m i c r o s o f t . c o m / s h a r e p o i n t / v 3 "   x s i : n i l = " t r u e " / > < I m a g e   x m l n s = " 7 1 a f 3 2 4 3 - 3 d d 4 - 4 a 8 d - 8 c 0 d - d d 7 6 d a 1 f 0 2 a 5 " > < U r l   x s i : n i l = " t r u e " > < / U r l > < D e s c r i p t i o n   x s i : n i l = " t r u e " > < / D e s c r i p t i o n > < / I m a g e > < S t a t u s   x m l n s = " 7 1 a f 3 2 4 3 - 3 d d 4 - 4 a 8 d - 8 c 0 d - d d 7 6 d a 1 f 0 2 a 5 " > N o t   s t a r t e d < / S t a t u s > < B a c k g r o u n d   x m l n s = " 7 1 a f 3 2 4 3 - 3 d d 4 - 4 a 8 d - 8 c 0 d - d d 7 6 d a 1 f 0 2 a 5 " > f a l s e < / B a c k g r o u n d > < _ i p _ U n i f i e d C o m p l i a n c e P o l i c y P r o p e r t i e s   x m l n s = " h t t p : / / s c h e m a s . m i c r o s o f t . c o m / s h a r e p o i n t / v 3 "   x s i : n i l = " t r u e " / > < I m a g e T a g s T a x H T F i e l d   x m l n s = " 7 1 a f 3 2 4 3 - 3 d d 4 - 4 a 8 d - 8 c 0 d - d d 7 6 d a 1 f 0 2 a 5 " > < T e r m s   x m l n s = " h t t p : / / s c h e m a s . m i c r o s o f t . c o m / o f f i c e / i n f o p a t h / 2 0 0 7 / P a r t n e r C o n t r o l s " > < / T e r m s > < / I m a g e T a g s T a x H T F i e l d > < T a x C a t c h A l l   x m l n s = " 2 3 0 e 9 d f 3 - b e 6 5 - 4 c 7 3 - a 9 3 b - d 1 2 3 6 e b d 6 7 7 e "   x s i : n i l = " t r u e " / > < M e d i a S e r v i c e K e y P o i n t s   x m l n s = " 7 1 a f 3 2 4 3 - 3 d d 4 - 4 a 8 d - 8 c 0 d - d d 7 6 d a 1 f 0 2 a 5 "   x s i : n i l = " t r u e " / > < / d o c u m e n t M a n a g e m e n t > < / p : p r o p e r t i e s > 
</file>

<file path=customXml/item3.xml>��< ? x m l   v e r s i o n = " 1 . 0 " ? > < c t : c o n t e n t T y p e S c h e m a   c t : _ = " "   m a : _ = " "   m a : c o n t e n t T y p e N a m e = " D o c u m e n t "   m a : c o n t e n t T y p e I D = " 0 x 0 1 0 1 0 0 7 9 F 1 1 1 E D 3 5 F 8 C C 4 7 9 4 4 9 6 0 9 E 8 A 0 9 2 3 A 6 "   m a : c o n t e n t T y p e V e r s i o n = " 2 8 "   m a : c o n t e n t T y p e D e s c r i p t i o n = " C r e a t e   a   n e w   d o c u m e n t . "   m a : c o n t e n t T y p e S c o p e = " "   m a : v e r s i o n I D = " 6 0 f 5 a 4 f 2 d 2 b 0 a b a d c f 5 3 2 d 4 8 e b f 9 c b 7 1 "   x m l n s : c t = " h t t p : / / s c h e m a s . m i c r o s o f t . c o m / o f f i c e / 2 0 0 6 / m e t a d a t a / c o n t e n t T y p e "   x m l n s : m a = " h t t p : / / s c h e m a s . m i c r o s o f t . c o m / o f f i c e / 2 0 0 6 / m e t a d a t a / p r o p e r t i e s / m e t a A t t r i b u t e s " >  
 < x s d : s c h e m a   t a r g e t N a m e s p a c e = " h t t p : / / s c h e m a s . m i c r o s o f t . c o m / o f f i c e / 2 0 0 6 / m e t a d a t a / p r o p e r t i e s "   m a : r o o t = " t r u e "   m a : f i e l d s I D = " 7 d d 7 8 1 2 9 e 6 a 1 8 1 1 f 8 4 8 0 7 a d 1 1 c 6 5 1 5 3 1 "   n s 1 : _ = " "   n s 2 : _ = " "   n s 3 : _ = " "   n s 4 : _ = " " 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
 < x s d : i m p o r t   n a m e s p a c e = " h t t p : / / s c h e m a s . m i c r o s o f t . c o m / s h a r e p o i n t / v 3 " / >  
 < x s d : i m p o r t   n a m e s p a c e = " 7 1 a f 3 2 4 3 - 3 d d 4 - 4 a 8 d - 8 c 0 d - d d 7 6 d a 1 f 0 2 a 5 " / >  
 < x s d : i m p o r t   n a m e s p a c e = " 1 6 c 0 5 7 2 7 - a a 7 5 - 4 e 4 a - 9 b 5 f - 8 a 8 0 a 1 1 6 5 8 9 1 " / >  
 < x s d : i m p o r t   n a m e s p a c e = " 2 3 0 e 9 d f 3 - b e 6 5 - 4 c 7 3 - a 9 3 b - d 1 2 3 6 e b d 6 7 7 e " / >  
 < x s d : e l e m e n t   n a m e = " p r o p e r t i e s " >  
 < x s d : c o m p l e x T y p e >  
 < x s d : s e q u e n c e >  
 < x s d : e l e m e n t   n a m e = " d o c u m e n t M a n a g e m e n t " >  
 < x s d : c o m p l e x T y p e >  
 < x s d : a l l >  
 < x s d : e l e m e n t   r e f = " n s 2 : S t a t u s "   m i n O c c u r s = " 0 " / >  
 < x s d : e l e m e n t   r e f = " n s 2 : I m a g e "   m i n O c c u r s = " 0 " / >  
 < x s d : e l e m e n t   r e f = " n s 2 : M e d i a S e r v i c e M e t a d a t a "   m i n O c c u r s = " 0 " / >  
 < x s d : e l e m e n t   r e f = " n s 2 : M e d i a S e r v i c e F a s t M e t a d a t a "   m i n O c c u r s = " 0 " / >  
 < x s d : e l e m e n t   r e f = " n s 2 : M e d i a S e r v i c e O C R "   m i n O c c u r s = " 0 " / >  
 < x s d : e l e m e n t   r e f = " n s 2 : M e d i a S e r v i c e A u t o T a g s "   m i n O c c u r s = " 0 " / >  
 < x s d : e l e m e n t   r e f = " n s 2 : M e d i a S e r v i c e E v e n t H a s h C o d e "   m i n O c c u r s = " 0 " / >  
 < x s d : e l e m e n t   r e f = " n s 2 : M e d i a S e r v i c e G e n e r a t i o n T i m e "   m i n O c c u r s = " 0 " / >  
 < x s d : e l e m e n t   r e f = " n s 3 : S h a r e d W i t h U s e r s "   m i n O c c u r s = " 0 " / >  
 < x s d : e l e m e n t   r e f = " n s 3 : S h a r e d W i t h D e t a i l s "   m i n O c c u r s = " 0 " / >  
 < x s d : e l e m e n t   r e f = " n s 2 : M e d i a S e r v i c e A u t o K e y P o i n t s "   m i n O c c u r s = " 0 " / >  
 < x s d : e l e m e n t   r e f = " n s 2 : M e d i a S e r v i c e K e y P o i n t s "   m i n O c c u r s = " 0 " / >  
 < x s d : e l e m e n t   r e f = " n s 2 : M e d i a S e r v i c e D a t e T a k e n "   m i n O c c u r s = " 0 " / >  
 < x s d : e l e m e n t   r e f = " n s 1 : _ i p _ U n i f i e d C o m p l i a n c e P o l i c y P r o p e r t i e s "   m i n O c c u r s = " 0 " / >  
 < x s d : e l e m e n t   r e f = " n s 1 : _ i p _ U n i f i e d C o m p l i a n c e P o l i c y U I A c t i o n "   m i n O c c u r s = " 0 " / >  
 < x s d : e l e m e n t   r e f = " n s 4 : T a x C a t c h A l l "   m i n O c c u r s = " 0 " / >  
 < x s d : e l e m e n t   r e f = " n s 2 : I m a g e T a g s T a x H T F i e l d "   m i n O c c u r s = " 0 " / >  
 < x s d : e l e m e n t   r e f = " n s 2 : M e d i a S e r v i c e L o c a t i o n "   m i n O c c u r s = " 0 " / >  
 < x s d : e l e m e n t   r e f = " n s 2 : M e d i a L e n g t h I n S e c o n d s "   m i n O c c u r s = " 0 " / >  
 < x s d : e l e m e n t   r e f = " n s 2 : B a c k g r o u n d "   m i n O c c u r s = " 0 " / >  
 < x s d : e l e m e n t   r e f = " n s 2 : M e d i a S e r v i c e S e a r c h P r o p e r t i e s "   m i n O c c u r s = " 0 " / >  
 < x s d : e l e m e n t   r e f = " n s 2 : M e d i a S e r v i c e D o c T a g s "   m i n O c c u r s = " 0 " / >  
 < x s d : e l e m e n t   r e f = " n s 2 : M e d i a S e r v i c e O b j e c t D e t e c t o r V e r s i o n s "   m i n O c c u r s = " 0 " / >  
 < x s d : e l e m e n t   r e f = " n s 2 : M e d i a S e r v i c e S y s t e m T a g s "   m i n O c c u r s = " 0 " / >  
 < / x s d : a l l >  
 < / x s d : c o m p l e x T y p e >  
 < / x s d : e l e m e n t >  
 < / x s d : s e q u e n c e >  
 < / x s d : c o m p l e x T y p e >  
 < / x s d : e l e m e n t >  
 < / x s d : s c h e m a >  
 < x s d : s c h e m a   t a r g e t N a m e s p a c e = " h t t p : / / s c h e m a s . m i c r o s o f t . c o m / s h a r e p o i n t / v 3 " 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_ i p _ U n i f i e d C o m p l i a n c e P o l i c y P r o p e r t i e s "   m a : i n d e x = " 2 0 "   n i l l a b l e = " t r u e "   m a : d i s p l a y N a m e = " U n i f i e d   C o m p l i a n c e   P o l i c y   P r o p e r t i e s "   m a : h i d d e n = " t r u e "   m a : i n t e r n a l N a m e = " _ i p _ U n i f i e d C o m p l i a n c e P o l i c y P r o p e r t i e s "   m a : r e a d O n l y = " f a l s e " >  
 < x s d : s i m p l e T y p e >  
 < x s d : r e s t r i c t i o n   b a s e = " d m s : N o t e " / >  
 < / x s d : s i m p l e T y p e >  
 < / x s d : e l e m e n t >  
 < x s d : e l e m e n t   n a m e = " _ i p _ U n i f i e d C o m p l i a n c e P o l i c y U I A c t i o n "   m a : i n d e x = " 2 1 "   n i l l a b l e = " t r u e "   m a : d i s p l a y N a m e = " U n i f i e d   C o m p l i a n c e   P o l i c y   U I   A c t i o n "   m a : h i d d e n = " t r u e "   m a : i n t e r n a l N a m e = " _ i p _ U n i f i e d C o m p l i a n c e P o l i c y U I A c t i o n "   m a : r e a d O n l y = " f a l s e " >  
 < x s d : s i m p l e T y p e >  
 < x s d : r e s t r i c t i o n   b a s e = " d m s : T e x t " / >  
 < / x s d : s i m p l e T y p e >  
 < / x s d : e l e m e n t >  
 < / x s d : s c h e m a >  
 < x s d : s c h e m a   t a r g e t N a m e s p a c e = " 7 1 a f 3 2 4 3 - 3 d d 4 - 4 a 8 d - 8 c 0 d - d d 7 6 d a 1 f 0 2 a 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t a t u s "   m a : i n d e x = " 2 "   n i l l a b l e = " t r u e "   m a : d i s p l a y N a m e = " S t a t u s "   m a : d e f a u l t = " N o t   s t a r t e d "   m a : f o r m a t = " D r o p d o w n "   m a : i n t e r n a l N a m e = " S t a t u s "   m a : r e a d O n l y = " f a l s e " >  
 < x s d : s i m p l e T y p e >  
 < x s d : r e s t r i c t i o n   b a s e = " d m s : C h o i c e " >  
 < x s d : e n u m e r a t i o n   v a l u e = " N o t   s t a r t e d " / >  
 < x s d : e n u m e r a t i o n   v a l u e = " I n   P r o g r e s s " / >  
 < x s d : e n u m e r a t i o n   v a l u e = " C o m p l e t e d " / >  
 < / x s d : r e s t r i c t i o n >  
 < / x s d : s i m p l e T y p e >  
 < / x s d : e l e m e n t >  
 < x s d : e l e m e n t   n a m e = " I m a g e "   m a : i n d e x = " 3 "   n i l l a b l e = " t r u e "   m a : d i s p l a y N a m e = " I m a g e "   m a : f o r m a t = " I m a g e "   m a : i n t e r n a l N a m e = " I m a g e "   m a : r e a d O n l y = " f a l s e " >  
 < x s d : c o m p l e x T y p e >  
 < x s d : c o m p l e x C o n t e n t >  
 < x s d : e x t e n s i o n   b a s e = " d m s : U R L " >  
 < x s d : s e q u e n c e >  
 < x s d : e l e m e n t   n a m e = " U r l "   t y p e = " d m s : V a l i d U r l "   m i n O c c u r s = " 0 "   n i l l a b l e = " t r u e " / >  
 < x s d : e l e m e n t   n a m e = " D e s c r i p t i o n "   t y p e = " x s d : s t r i n g "   n i l l a b l e = " t r u e " / >  
 < / x s d : s e q u e n c e >  
 < / x s d : e x t e n s i o n >  
 < / x s d : c o m p l e x C o n t e n t >  
 < / x s d : c o m p l e x T y p e >  
 < / x s d : e l e m e n t > 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O C R "   m a : i n d e x = " 1 0 "   n i l l a b l e = " t r u e "   m a : d i s p l a y N a m e = " M e d i a S e r v i c e O C R "   m a : h i d d e n = " t r u e "   m a : i n t e r n a l N a m e = " M e d i a S e r v i c e O C R "   m a : r e a d O n l y = " t r u e " >  
 < x s d : s i m p l e T y p e >  
 < x s d : r e s t r i c t i o n   b a s e = " d m s : N o t e " / >  
 < / x s d : s i m p l e T y p e >  
 < / x s d : e l e m e n t >  
 < x s d : e l e m e n t   n a m e = " M e d i a S e r v i c e A u t o T a g s "   m a : i n d e x = " 1 1 "   n i l l a b l e = " t r u e "   m a : d i s p l a y N a m e = " M e d i a S e r v i c e A u t o T a g s "   m a : h i d d e n = " t r u e "   m a : i n t e r n a l N a m e = " M e d i a S e r v i c e A u t o T a g s "   m a : r e a d O n l y = " t r u e " >  
 < x s d : s i m p l e T y p e >  
 < x s d : r e s t r i c t i o n   b a s e = " d m s : T e x t " / >  
 < / x s d : s i m p l e T y p e >  
 < / x s d : e l e m e n t >  
 < x s d : e l e m e n t   n a m e = " M e d i a S e r v i c e E v e n t H a s h C o d e "   m a : i n d e x = " 1 2 "   n i l l a b l e = " t r u e "   m a : d i s p l a y N a m e = " M e d i a S e r v i c e E v e n t H a s h C o d e "   m a : h i d d e n = " t r u e "   m a : i n t e r n a l N a m e = " M e d i a S e r v i c e E v e n t H a s h C o d e " 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A u t o K e y P o i n t s "   m a : i n d e x = " 1 6 "   n i l l a b l e = " t r u e "   m a : d i s p l a y N a m e = " M e d i a S e r v i c e A u t o K e y P o i n t s "   m a : h i d d e n = " t r u e "   m a : i n t e r n a l N a m e = " M e d i a S e r v i c e A u t o K e y P o i n t s "   m a : r e a d O n l y = " t r u e " >  
 < x s d : s i m p l e T y p e >  
 < x s d : r e s t r i c t i o n   b a s e = " d m s : N o t e " / >  
 < / x s d : s i m p l e T y p e >  
 < / x s d : e l e m e n t >  
 < x s d : e l e m e n t   n a m e = " M e d i a S e r v i c e K e y P o i n t s "   m a : i n d e x = " 1 7 "   n i l l a b l e = " t r u e "   m a : d i s p l a y N a m e = " K e y P o i n t s "   m a : h i d d e n = " t r u e "   m a : i n t e r n a l N a m e = " M e d i a S e r v i c e K e y P o i n t s "   m a : r e a d O n l y = " f a l s e " >  
 < x s d : s i m p l e T y p e >  
 < x s d : r e s t r i c t i o n   b a s e = " d m s : N o t e " / >  
 < / x s d : s i m p l e T y p e >  
 < / x s d : e l e m e n t >  
 < x s d : e l e m e n t   n a m e = " M e d i a S e r v i c e D a t e T a k e n "   m a : i n d e x = " 1 8 "   n i l l a b l e = " t r u e "   m a : d i s p l a y N a m e = " M e d i a S e r v i c e D a t e T a k e n "   m a : h i d d e n = " t r u e "   m a : i n t e r n a l N a m e = " M e d i a S e r v i c e D a t e T a k e n "   m a : r e a d O n l y = " t r u e " >  
 < x s d : s i m p l e T y p e >  
 < x s d : r e s t r i c t i o n   b a s e = " d m s : T e x t " / >  
 < / x s d : s i m p l e T y p e >  
 < / x s d : e l e m e n t >  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
 < x s d : c o m p l e x T y p e >  
 < x s d : s e q u e n c e >  
 < x s d : e l e m e n t   r e f = " p c : T e r m s "   m i n O c c u r s = " 0 "   m a x O c c u r s = " 1 " > < / x s d : e l e m e n t >  
 < / x s d : s e q u e n c e >  
 < / x s d : c o m p l e x T y p e >  
 < / x s d : e l e m e n t >  
 < x s d : e l e m e n t   n a m e = " M e d i a S e r v i c e L o c a t i o n "   m a : i n d e x = " 2 6 "   n i l l a b l e = " t r u e "   m a : d i s p l a y N a m e = " L o c a t i o n "   m a : h i d d e n = " t r u e "   m a : i n t e r n a l N a m e = " M e d i a S e r v i c e L o c a t i o n "   m a : r e a d O n l y = " t r u e " >  
 < x s d : s i m p l e T y p e >  
 < x s d : r e s t r i c t i o n   b a s e = " d m s : T e x t " / >  
 < / x s d : s i m p l e T y p e >  
 < / x s d : e l e m e n t >  
 < x s d : e l e m e n t   n a m e = " M e d i a L e n g t h I n S e c o n d s "   m a : i n d e x = " 2 7 "   n i l l a b l e = " t r u e "   m a : d i s p l a y N a m e = " M e d i a L e n g t h I n S e c o n d s "   m a : h i d d e n = " t r u e "   m a : i n t e r n a l N a m e = " M e d i a L e n g t h I n S e c o n d s "   m a : r e a d O n l y = " t r u e " >  
 < x s d : s i m p l e T y p e >  
 < x s d : r e s t r i c t i o n   b a s e = " d m s : U n k n o w n " / >  
 < / x s d : s i m p l e T y p e >  
 < / x s d : e l e m e n t >  
 < x s d : e l e m e n t   n a m e = " B a c k g r o u n d "   m a : i n d e x = " 2 8 "   n i l l a b l e = " t r u e "   m a : d i s p l a y N a m e = " B a c k g r o u n d "   m a : d e f a u l t = " 0 "   m a : f o r m a t = " D r o p d o w n "   m a : i n t e r n a l N a m e = " B a c k g r o u n d " >  
 < x s d : s i m p l e T y p e >  
 < x s d : r e s t r i c t i o n   b a s e = " d m s : B o o l e a n " / >  
 < / x s d : s i m p l e T y p e >  
 < / x s d : e l e m e n t >  
 < x s d : e l e m e n t   n a m e = " M e d i a S e r v i c e S e a r c h P r o p e r t i e s "   m a : i n d e x = " 2 9 "   n i l l a b l e = " t r u e "   m a : d i s p l a y N a m e = " M e d i a S e r v i c e S e a r c h P r o p e r t i e s "   m a : h i d d e n = " t r u e "   m a : i n t e r n a l N a m e = " M e d i a S e r v i c e S e a r c h P r o p e r t i e s "   m a : r e a d O n l y = " t r u e " >  
 < x s d : s i m p l e T y p e >  
 < x s d : r e s t r i c t i o n   b a s e = " d m s : N o t e " / >  
 < / x s d : s i m p l e T y p e >  
 < / x s d : e l e m e n t >  
 < x s d : e l e m e n t   n a m e = " M e d i a S e r v i c e D o c T a g s "   m a : i n d e x = " 3 0 "   n i l l a b l e = " t r u e "   m a : d i s p l a y N a m e = " M e d i a S e r v i c e D o c T a g s "   m a : h i d d e n = " t r u e "   m a : i n t e r n a l N a m e = " M e d i a S e r v i c e D o c T a g s "   m a : r e a d O n l y = " t r u e " >  
 < x s d : s i m p l e T y p e >  
 < x s d : r e s t r i c t i o n   b a s e = " d m s : N o t e " / >  
 < / x s d : s i m p l e T y p e >  
 < / x s d : e l e m e n t >  
 < x s d : e l e m e n t   n a m e = " M e d i a S e r v i c e O b j e c t D e t e c t o r V e r s i o n s "   m a : i n d e x = " 3 1 "   n i l l a b l e = " t r u e "   m a : d i s p l a y N a m e = " M e d i a S e r v i c e O b j e c t D e t e c t o r V e r s i o n s "   m a : d e s c r i p t i o n = " "   m a : h i d d e n = " t r u e "   m a : i n d e x e d = " t r u e "   m a : i n t e r n a l N a m e = " M e d i a S e r v i c e O b j e c t D e t e c t o r V e r s i o n s "   m a : r e a d O n l y = " t r u e " >  
 < x s d : s i m p l e T y p e >  
 < x s d : r e s t r i c t i o n   b a s e = " d m s : T e x t " / >  
 < / x s d : s i m p l e T y p e >  
 < / x s d : e l e m e n t >  
 < x s d : e l e m e n t   n a m e = " M e d i a S e r v i c e S y s t e m T a g s "   m a : i n d e x = " 3 2 "   n i l l a b l e = " t r u e "   m a : d i s p l a y N a m e = " M e d i a S e r v i c e S y s t e m T a g s "   m a : h i d d e n = " t r u e "   m a : i n t e r n a l N a m e = " M e d i a S e r v i c e S y s t e m T a g s "   m a : r e a d O n l y = " t r u e " >  
 < x s d : s i m p l e T y p e >  
 < x s d : r e s t r i c t i o n   b a s e = " d m s : N o t e " / >  
 < / x s d : s i m p l e T y p e >  
 < / x s d : e l e m e n t >  
 < / x s d : s c h e m a >  
 < x s d : s c h e m a   t a r g e t N a m e s p a c e = " 1 6 c 0 5 7 2 7 - a a 7 5 - 4 e 4 a - 9 b 5 f - 8 a 8 0 a 1 1 6 5 8 9 1 " 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4 "   n i l l a b l e = " t r u e "   m a : d i s p l a y N a m e = " S h a r e d   W i t h "   m a : h i d d e n = " t r u e " 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5 "   n i l l a b l e = " t r u e "   m a : d i s p l a y N a m e = " S h a r e d   W i t h   D e t a i l s "   m a : h i d d e n = " t r u e "   m a : i n t e r n a l N a m e = " S h a r e d W i t h D e t a i l s "   m a : r e a d O n l y = " t r u e " >  
 < x s d : s i m p l e T y p e >  
 < x s d : r e s t r i c t i o n   b a s e = " d m s : N o t e " / >  
 < / x s d : s i m p l e T y p e >  
 < / x s d : e l e m e n t >  
 < / x s d : s c h e m a >  
 < x s d : s c h e m a   t a r g e t N a m e s p a c e = " 2 3 0 e 9 d f 3 - b e 6 5 - 4 c 7 3 - a 9 3 b - d 1 2 3 6 e b d 6 7 7 e " 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T a x C a t c h A l l "   m a : i n d e x = " 2 3 "   n i l l a b l e = " t r u e "   m a : d i s p l a y N a m e = " T a x o n o m y   C a t c h   A l l   C o l u m n "   m a : h i d d e n = " t r u e "   m a : l i s t = " { 3 f 6 b f c b c - 3 d b 3 - 4 a e 6 - b d 7 6 - 3 2 6 f 0 7 9 8 a d 2 8 } "   m a : i n t e r n a l N a m e = " T a x C a t c h A l l "   m a : r e a d O n l y = " f a l s e "   m a : s h o w F i e l d = " C a t c h A l l D a t a "   m a : w e b = " 1 6 c 0 5 7 2 7 - a a 7 5 - 4 e 4 a - 9 b 5 f - 8 a 8 0 a 1 1 6 5 8 9 1 " >  
 < x s d : c o m p l e x T y p e >  
 < x s d : c o m p l e x C o n t e n t >  
 < x s d : e x t e n s i o n   b a s e = " d m s : M u l t i C h o i c e L o o k u p " >  
 < x s d : s e q u e n c e >  
 < x s d : e l e m e n t   n a m e = " V a l u e "   t y p e = " d m s : L o o k u p "   m a x O c c u r s = " u n b o u n d e d "   m i n O c c u r s = " 0 "   n i l l a b l e = " t r u e " / >  
 < / x s d : s e q u e n c e >  
 < / x s d : e x t e n s i o n >  
 < / x s d : c o m p l e x C o n t e n t >  
 < / x s d : c o m p l e x 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d i s p l a y N a m e = " C o n t e n t   T y p e " / >  
 < x s d : e l e m e n t   r e f = " d c : t i t l e "   m i n O c c u r s = " 0 "   m a x O c c u r s = " 1 "   m a : i n d e x = " 1 " 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xml><?xml version="1.0" encoding="utf-8"?>
<ds:datastoreItem xmlns:ds="http://schemas.openxmlformats.org/officeDocument/2006/customXml" ds:itemID="{16DBB56F-4362-4386-A1A1-3DF898896616}">
  <ds:schemaRefs/>
</ds:datastoreItem>
</file>

<file path=customXml/itemProps2.xml><?xml version="1.0" encoding="utf-8"?>
<ds:datastoreItem xmlns:ds="http://schemas.openxmlformats.org/officeDocument/2006/customXml" ds:itemID="{BA719FA4-954C-4FA8-82CB-206659C3B826}">
  <ds:schemaRefs/>
</ds:datastoreItem>
</file>

<file path=customXml/itemProps3.xml><?xml version="1.0" encoding="utf-8"?>
<ds:datastoreItem xmlns:ds="http://schemas.openxmlformats.org/officeDocument/2006/customXml" ds:itemID="{04948363-B267-4BAC-8655-100FBEC280C1}">
  <ds:schemaRefs/>
</ds:datastoreItem>
</file>

<file path=docProps/app.xml><?xml version="1.0" encoding="utf-8"?>
<Properties xmlns="http://schemas.openxmlformats.org/officeDocument/2006/extended-properties" xmlns:vt="http://schemas.openxmlformats.org/officeDocument/2006/docPropsVTypes">
  <Template>Ion</Template>
  <TotalTime>0</TotalTime>
  <Words>6907</Words>
  <Application>WPS Presentation</Application>
  <PresentationFormat>Widescreen</PresentationFormat>
  <Paragraphs>208</Paragraphs>
  <Slides>37</Slides>
  <Notes>13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37</vt:i4>
      </vt:variant>
    </vt:vector>
  </HeadingPairs>
  <TitlesOfParts>
    <vt:vector size="49" baseType="lpstr">
      <vt:lpstr>Arial</vt:lpstr>
      <vt:lpstr>SimSun</vt:lpstr>
      <vt:lpstr>Wingdings</vt:lpstr>
      <vt:lpstr>Wingdings 3</vt:lpstr>
      <vt:lpstr>Arial</vt:lpstr>
      <vt:lpstr>Century Gothic</vt:lpstr>
      <vt:lpstr>Microsoft YaHei</vt:lpstr>
      <vt:lpstr>Arial Unicode MS</vt:lpstr>
      <vt:lpstr>Calibri</vt:lpstr>
      <vt:lpstr>等线</vt:lpstr>
      <vt:lpstr>Times New Roman</vt:lpstr>
      <vt:lpstr>Ion</vt:lpstr>
      <vt:lpstr>DEEP DROWSINESS DETECTION</vt:lpstr>
      <vt:lpstr>INTRODUCTION</vt:lpstr>
      <vt:lpstr>PROBLEM</vt:lpstr>
      <vt:lpstr>YOLOV5</vt:lpstr>
      <vt:lpstr>ULTRALYTICS</vt:lpstr>
      <vt:lpstr>PYTORCH</vt:lpstr>
      <vt:lpstr>CODE</vt:lpstr>
      <vt:lpstr>SETUP</vt:lpstr>
      <vt:lpstr>PowerPoint 演示文稿</vt:lpstr>
      <vt:lpstr>LOADING MODEL</vt:lpstr>
      <vt:lpstr>PowerPoint 演示文稿</vt:lpstr>
      <vt:lpstr>LET’S TEST THE MODEL</vt:lpstr>
      <vt:lpstr>PowerPoint 演示文稿</vt:lpstr>
      <vt:lpstr>PLOTTING PREDICTION</vt:lpstr>
      <vt:lpstr>RENDERING RESULT</vt:lpstr>
      <vt:lpstr>REAL TIME DETECTION USING YOLOV5</vt:lpstr>
      <vt:lpstr>Creating paths to add out images</vt:lpstr>
      <vt:lpstr>CAPTURING FRAMES IN REAL TIME</vt:lpstr>
      <vt:lpstr>IT WOULD LOOK LIKE THIS WHILE COLLECTING FRAME</vt:lpstr>
      <vt:lpstr>LABELIMG</vt:lpstr>
      <vt:lpstr>IN THE LABEL DIRECTORY</vt:lpstr>
      <vt:lpstr>I have annotated my labels manually image by image by drawing the bounding boxes using labelimg </vt:lpstr>
      <vt:lpstr>DEFINING TRAINING PARAMETERS</vt:lpstr>
      <vt:lpstr>Training weights</vt:lpstr>
      <vt:lpstr>TRAINING MODEL</vt:lpstr>
      <vt:lpstr>RESULTS</vt:lpstr>
      <vt:lpstr>PREDICTION ON IMAGE</vt:lpstr>
      <vt:lpstr>PowerPoint 演示文稿</vt:lpstr>
      <vt:lpstr>LET’S FINE TUNE</vt:lpstr>
      <vt:lpstr>FINE TUNING</vt:lpstr>
      <vt:lpstr>TRAINING WEIGHTS</vt:lpstr>
      <vt:lpstr>TRANING THE MODEL </vt:lpstr>
      <vt:lpstr>PowerPoint 演示文稿</vt:lpstr>
      <vt:lpstr>SHOWING: Overall Performance: Precision: 0.962 Recall: 0.911 mAP: 0.975 Class-Specific Performance: Awake: Precision: 0.924 Recall: 1.0 mAP: 0.99 Drowsy: Precision: 1.0 Recall: 0.822 mAP: 0.96 </vt:lpstr>
      <vt:lpstr>MODEL ACCURACY</vt:lpstr>
      <vt:lpstr>THE END</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Areesha Jamil</dc:creator>
  <cp:lastModifiedBy>arees</cp:lastModifiedBy>
  <cp:revision>2</cp:revision>
  <dcterms:created xsi:type="dcterms:W3CDTF">2024-06-10T09:19:00Z</dcterms:created>
  <dcterms:modified xsi:type="dcterms:W3CDTF">2024-06-21T11:21:19Z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3C3C9CF6A71045EF913E3B63F299BB61_12</vt:lpwstr>
  </property>
  <property fmtid="{D5CDD505-2E9C-101B-9397-08002B2CF9AE}" pid="4" name="KSOProductBuildVer">
    <vt:lpwstr>1033-12.2.0.17119</vt:lpwstr>
  </property>
</Properties>
</file>